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674" r:id="rId3"/>
  </p:sldMasterIdLst>
  <p:notesMasterIdLst>
    <p:notesMasterId r:id="rId19"/>
  </p:notesMasterIdLst>
  <p:sldIdLst>
    <p:sldId id="256" r:id="rId4"/>
    <p:sldId id="257" r:id="rId5"/>
    <p:sldId id="270"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7772400" cy="10058400"/>
  <p:embeddedFontLst>
    <p:embeddedFont>
      <p:font typeface="Calibri" panose="020F0502020204030204" pitchFamily="34" charset="0"/>
      <p:regular r:id="rId20"/>
      <p:bold r:id="rId21"/>
      <p:italic r:id="rId22"/>
      <p:boldItalic r:id="rId23"/>
    </p:embeddedFont>
    <p:embeddedFont>
      <p:font typeface="Fira Sans Extra Condensed" panose="020F050202020403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jCfBlu0pfgv8tbonjePBvvEPmO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E14788-8E30-4C6D-8B4F-72BFB00EB405}">
  <a:tblStyle styleId="{6AE14788-8E30-4C6D-8B4F-72BFB00EB405}"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2"/>
  </p:normalViewPr>
  <p:slideViewPr>
    <p:cSldViewPr snapToGrid="0">
      <p:cViewPr varScale="1">
        <p:scale>
          <a:sx n="105" d="100"/>
          <a:sy n="105" d="100"/>
        </p:scale>
        <p:origin x="84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7.fntdata"/><Relationship Id="rId3" Type="http://schemas.openxmlformats.org/officeDocument/2006/relationships/slideMaster" Target="slideMasters/slideMaster3.xml"/><Relationship Id="rId21" Type="http://schemas.openxmlformats.org/officeDocument/2006/relationships/font" Target="fonts/font2.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4.fntdata"/><Relationship Id="rId28" Type="http://customschemas.google.com/relationships/presentationmetadata" Target="metadata"/><Relationship Id="rId10" Type="http://schemas.openxmlformats.org/officeDocument/2006/relationships/slide" Target="slides/slide7.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diagrams/_rels/data1.xml.rels><?xml version="1.0" encoding="UTF-8" standalone="yes"?>
<Relationships xmlns="http://schemas.openxmlformats.org/package/2006/relationships"><Relationship Id="rId1" Type="http://schemas.openxmlformats.org/officeDocument/2006/relationships/image" Target="../media/image5.jpeg"/></Relationships>
</file>

<file path=ppt/diagrams/_rels/data2.xml.rels><?xml version="1.0" encoding="UTF-8" standalone="yes"?>
<Relationships xmlns="http://schemas.openxmlformats.org/package/2006/relationships"><Relationship Id="rId1" Type="http://schemas.openxmlformats.org/officeDocument/2006/relationships/image" Target="../media/image6.jpeg"/></Relationships>
</file>

<file path=ppt/diagrams/_rels/data3.xml.rels><?xml version="1.0" encoding="UTF-8" standalone="yes"?>
<Relationships xmlns="http://schemas.openxmlformats.org/package/2006/relationships"><Relationship Id="rId1"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1" Type="http://schemas.openxmlformats.org/officeDocument/2006/relationships/image" Target="../media/image5.jpeg"/></Relationships>
</file>

<file path=ppt/diagrams/_rels/drawing2.xml.rels><?xml version="1.0" encoding="UTF-8" standalone="yes"?>
<Relationships xmlns="http://schemas.openxmlformats.org/package/2006/relationships"><Relationship Id="rId1" Type="http://schemas.openxmlformats.org/officeDocument/2006/relationships/image" Target="../media/image6.jpeg"/></Relationships>
</file>

<file path=ppt/diagrams/_rels/drawing3.xml.rels><?xml version="1.0" encoding="UTF-8" standalone="yes"?>
<Relationships xmlns="http://schemas.openxmlformats.org/package/2006/relationships"><Relationship Id="rId1"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B1A24E-9BFA-4E29-9F34-88726E66B3A7}"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355B9642-DE72-4FD8-B734-61386CF937DC}">
      <dgm:prSet phldrT="[Texto]" phldr="1"/>
      <dgm:spPr/>
      <dgm:t>
        <a:bodyPr/>
        <a:lstStyle/>
        <a:p>
          <a:endParaRPr lang="es-CO" dirty="0"/>
        </a:p>
      </dgm:t>
    </dgm:pt>
    <dgm:pt modelId="{8DBD396F-AE3B-461C-8CCA-157FD6AFAAB4}" type="sibTrans" cxnId="{EE53CF86-A7A1-490A-8655-5F2C663DE99E}">
      <dgm:prSet/>
      <dgm:spPr>
        <a:blipFill>
          <a:blip xmlns:r="http://schemas.openxmlformats.org/officeDocument/2006/relationships" r:embed="rId1"/>
          <a:srcRect/>
          <a:stretch>
            <a:fillRect t="-39000" b="-39000"/>
          </a:stretch>
        </a:blipFill>
      </dgm:spPr>
      <dgm:t>
        <a:bodyPr/>
        <a:lstStyle/>
        <a:p>
          <a:endParaRPr lang="es-CO"/>
        </a:p>
      </dgm:t>
    </dgm:pt>
    <dgm:pt modelId="{3A478694-1B50-4E92-B919-C7D5A229076F}" type="parTrans" cxnId="{EE53CF86-A7A1-490A-8655-5F2C663DE99E}">
      <dgm:prSet/>
      <dgm:spPr/>
      <dgm:t>
        <a:bodyPr/>
        <a:lstStyle/>
        <a:p>
          <a:endParaRPr lang="es-CO"/>
        </a:p>
      </dgm:t>
    </dgm:pt>
    <dgm:pt modelId="{EF1C2086-1B4B-4E90-A5B0-D6766E486856}" type="pres">
      <dgm:prSet presAssocID="{78B1A24E-9BFA-4E29-9F34-88726E66B3A7}" presName="Name0" presStyleCnt="0">
        <dgm:presLayoutVars>
          <dgm:chMax val="7"/>
          <dgm:chPref val="7"/>
          <dgm:dir/>
        </dgm:presLayoutVars>
      </dgm:prSet>
      <dgm:spPr/>
    </dgm:pt>
    <dgm:pt modelId="{72B135CF-5556-49F1-9B91-0ED1E8698738}" type="pres">
      <dgm:prSet presAssocID="{78B1A24E-9BFA-4E29-9F34-88726E66B3A7}" presName="Name1" presStyleCnt="0"/>
      <dgm:spPr/>
    </dgm:pt>
    <dgm:pt modelId="{709BE620-108D-454B-A2AD-E13E722FEE89}" type="pres">
      <dgm:prSet presAssocID="{8DBD396F-AE3B-461C-8CCA-157FD6AFAAB4}" presName="picture_1" presStyleCnt="0"/>
      <dgm:spPr/>
    </dgm:pt>
    <dgm:pt modelId="{AFEE0616-E508-4BAE-9837-870AF299A460}" type="pres">
      <dgm:prSet presAssocID="{8DBD396F-AE3B-461C-8CCA-157FD6AFAAB4}" presName="pictureRepeatNode" presStyleLbl="alignImgPlace1" presStyleIdx="0" presStyleCnt="1" custScaleX="125716" custScaleY="124410" custLinFactX="200000" custLinFactNeighborX="226560" custLinFactNeighborY="-69851"/>
      <dgm:spPr/>
    </dgm:pt>
    <dgm:pt modelId="{B1BD469F-D801-41F7-B38A-B7ED6AEAF898}" type="pres">
      <dgm:prSet presAssocID="{355B9642-DE72-4FD8-B734-61386CF937DC}" presName="text_1" presStyleLbl="node1" presStyleIdx="0" presStyleCnt="0" custLinFactY="-222120" custLinFactNeighborX="-94093" custLinFactNeighborY="-300000">
        <dgm:presLayoutVars>
          <dgm:bulletEnabled val="1"/>
        </dgm:presLayoutVars>
      </dgm:prSet>
      <dgm:spPr/>
    </dgm:pt>
  </dgm:ptLst>
  <dgm:cxnLst>
    <dgm:cxn modelId="{3054102B-FADE-4C4E-A38B-6EAC361F112B}" type="presOf" srcId="{355B9642-DE72-4FD8-B734-61386CF937DC}" destId="{B1BD469F-D801-41F7-B38A-B7ED6AEAF898}" srcOrd="0" destOrd="0" presId="urn:microsoft.com/office/officeart/2008/layout/CircularPictureCallout"/>
    <dgm:cxn modelId="{EE53CF86-A7A1-490A-8655-5F2C663DE99E}" srcId="{78B1A24E-9BFA-4E29-9F34-88726E66B3A7}" destId="{355B9642-DE72-4FD8-B734-61386CF937DC}" srcOrd="0" destOrd="0" parTransId="{3A478694-1B50-4E92-B919-C7D5A229076F}" sibTransId="{8DBD396F-AE3B-461C-8CCA-157FD6AFAAB4}"/>
    <dgm:cxn modelId="{86B1C6D3-30F6-4EB1-8E24-E20676E59449}" type="presOf" srcId="{8DBD396F-AE3B-461C-8CCA-157FD6AFAAB4}" destId="{AFEE0616-E508-4BAE-9837-870AF299A460}" srcOrd="0" destOrd="0" presId="urn:microsoft.com/office/officeart/2008/layout/CircularPictureCallout"/>
    <dgm:cxn modelId="{01DE64F2-C5F0-4C8D-9CCE-1D9D2C21C450}" type="presOf" srcId="{78B1A24E-9BFA-4E29-9F34-88726E66B3A7}" destId="{EF1C2086-1B4B-4E90-A5B0-D6766E486856}" srcOrd="0" destOrd="0" presId="urn:microsoft.com/office/officeart/2008/layout/CircularPictureCallout"/>
    <dgm:cxn modelId="{631B46A0-9CAA-47AB-BD0E-4F537225682F}" type="presParOf" srcId="{EF1C2086-1B4B-4E90-A5B0-D6766E486856}" destId="{72B135CF-5556-49F1-9B91-0ED1E8698738}" srcOrd="0" destOrd="0" presId="urn:microsoft.com/office/officeart/2008/layout/CircularPictureCallout"/>
    <dgm:cxn modelId="{628EB24A-3309-466E-B3A7-F0E1218A10FF}" type="presParOf" srcId="{72B135CF-5556-49F1-9B91-0ED1E8698738}" destId="{709BE620-108D-454B-A2AD-E13E722FEE89}" srcOrd="0" destOrd="0" presId="urn:microsoft.com/office/officeart/2008/layout/CircularPictureCallout"/>
    <dgm:cxn modelId="{634380F3-5FE9-4189-B24C-96367034CBE7}" type="presParOf" srcId="{709BE620-108D-454B-A2AD-E13E722FEE89}" destId="{AFEE0616-E508-4BAE-9837-870AF299A460}" srcOrd="0" destOrd="0" presId="urn:microsoft.com/office/officeart/2008/layout/CircularPictureCallout"/>
    <dgm:cxn modelId="{030AF00E-543A-4A59-9D1C-F0FD1836AB9B}" type="presParOf" srcId="{72B135CF-5556-49F1-9B91-0ED1E8698738}" destId="{B1BD469F-D801-41F7-B38A-B7ED6AEAF898}" srcOrd="1" destOrd="0" presId="urn:microsoft.com/office/officeart/2008/layout/CircularPictureCallou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5405DB-8000-482C-BD55-1A6455F74DE5}" type="doc">
      <dgm:prSet loTypeId="urn:microsoft.com/office/officeart/2008/layout/CircularPictureCallout" loCatId="picture" qsTypeId="urn:microsoft.com/office/officeart/2005/8/quickstyle/simple1" qsCatId="simple" csTypeId="urn:microsoft.com/office/officeart/2005/8/colors/accent1_2" csCatId="accent1"/>
      <dgm:spPr/>
    </dgm:pt>
    <dgm:pt modelId="{2C826CD1-B1D2-4066-A85A-CBA98F509E1D}">
      <dgm:prSet phldrT="[Texto]" phldr="1"/>
      <dgm:spPr/>
      <dgm:t>
        <a:bodyPr/>
        <a:lstStyle/>
        <a:p>
          <a:endParaRPr lang="es-CO" dirty="0"/>
        </a:p>
      </dgm:t>
    </dgm:pt>
    <dgm:pt modelId="{59530F22-454C-41EB-82A9-180C394350BB}" type="parTrans" cxnId="{9F38861E-BEB8-4AAF-A281-FEB40CEACFF9}">
      <dgm:prSet/>
      <dgm:spPr/>
      <dgm:t>
        <a:bodyPr/>
        <a:lstStyle/>
        <a:p>
          <a:endParaRPr lang="es-CO"/>
        </a:p>
      </dgm:t>
    </dgm:pt>
    <dgm:pt modelId="{72FB7E0D-33AD-4E61-9956-AA4B2F086C2C}" type="sibTrans" cxnId="{9F38861E-BEB8-4AAF-A281-FEB40CEACFF9}">
      <dgm:prSet/>
      <dgm:spPr>
        <a:blipFill>
          <a:blip xmlns:r="http://schemas.openxmlformats.org/officeDocument/2006/relationships" r:embed="rId1"/>
          <a:srcRect/>
          <a:stretch>
            <a:fillRect t="-17000" b="-17000"/>
          </a:stretch>
        </a:blipFill>
      </dgm:spPr>
      <dgm:t>
        <a:bodyPr/>
        <a:lstStyle/>
        <a:p>
          <a:endParaRPr lang="es-CO"/>
        </a:p>
      </dgm:t>
      <dgm:extLst>
        <a:ext uri="{E40237B7-FDA0-4F09-8148-C483321AD2D9}">
          <dgm14:cNvPr xmlns:dgm14="http://schemas.microsoft.com/office/drawing/2010/diagram" id="0" name="" descr="Una mujer con el cabello largo&#10;&#10;Descripción generada automáticamente">
            <a:extLst>
              <a:ext uri="{FF2B5EF4-FFF2-40B4-BE49-F238E27FC236}">
                <a16:creationId xmlns:a16="http://schemas.microsoft.com/office/drawing/2014/main" id="{A65D72C4-3032-4841-5B44-6C2E6E10E7A5}"/>
              </a:ext>
            </a:extLst>
          </dgm14:cNvPr>
        </a:ext>
      </dgm:extLst>
    </dgm:pt>
    <dgm:pt modelId="{CD7E458D-DC57-45A6-8116-7C57E0502EB0}" type="pres">
      <dgm:prSet presAssocID="{8C5405DB-8000-482C-BD55-1A6455F74DE5}" presName="Name0" presStyleCnt="0">
        <dgm:presLayoutVars>
          <dgm:chMax val="7"/>
          <dgm:chPref val="7"/>
          <dgm:dir/>
        </dgm:presLayoutVars>
      </dgm:prSet>
      <dgm:spPr/>
    </dgm:pt>
    <dgm:pt modelId="{CBDCCB49-D189-4B4E-A12A-E606CC64576A}" type="pres">
      <dgm:prSet presAssocID="{8C5405DB-8000-482C-BD55-1A6455F74DE5}" presName="Name1" presStyleCnt="0"/>
      <dgm:spPr/>
    </dgm:pt>
    <dgm:pt modelId="{49D66196-C539-4A73-BCF0-AF3B5818A0B2}" type="pres">
      <dgm:prSet presAssocID="{72FB7E0D-33AD-4E61-9956-AA4B2F086C2C}" presName="picture_1" presStyleCnt="0"/>
      <dgm:spPr/>
    </dgm:pt>
    <dgm:pt modelId="{99BF5189-905E-4CB9-883C-452E024337E9}" type="pres">
      <dgm:prSet presAssocID="{72FB7E0D-33AD-4E61-9956-AA4B2F086C2C}" presName="pictureRepeatNode" presStyleLbl="alignImgPlace1" presStyleIdx="0" presStyleCnt="1" custLinFactNeighborX="14822" custLinFactNeighborY="1303"/>
      <dgm:spPr/>
    </dgm:pt>
    <dgm:pt modelId="{FA82E9E6-B8F7-4A43-B6F6-322C7536D923}" type="pres">
      <dgm:prSet presAssocID="{2C826CD1-B1D2-4066-A85A-CBA98F509E1D}" presName="text_1" presStyleLbl="node1" presStyleIdx="0" presStyleCnt="0" custLinFactX="23130" custLinFactY="-100000" custLinFactNeighborX="100000" custLinFactNeighborY="-153603">
        <dgm:presLayoutVars>
          <dgm:bulletEnabled val="1"/>
        </dgm:presLayoutVars>
      </dgm:prSet>
      <dgm:spPr/>
    </dgm:pt>
  </dgm:ptLst>
  <dgm:cxnLst>
    <dgm:cxn modelId="{9F38861E-BEB8-4AAF-A281-FEB40CEACFF9}" srcId="{8C5405DB-8000-482C-BD55-1A6455F74DE5}" destId="{2C826CD1-B1D2-4066-A85A-CBA98F509E1D}" srcOrd="0" destOrd="0" parTransId="{59530F22-454C-41EB-82A9-180C394350BB}" sibTransId="{72FB7E0D-33AD-4E61-9956-AA4B2F086C2C}"/>
    <dgm:cxn modelId="{BD3D6435-CCFE-4149-AF30-FEFDF64B4A6F}" type="presOf" srcId="{2C826CD1-B1D2-4066-A85A-CBA98F509E1D}" destId="{FA82E9E6-B8F7-4A43-B6F6-322C7536D923}" srcOrd="0" destOrd="0" presId="urn:microsoft.com/office/officeart/2008/layout/CircularPictureCallout"/>
    <dgm:cxn modelId="{41BD17B4-FF51-47B0-86A5-02D745C16B3C}" type="presOf" srcId="{8C5405DB-8000-482C-BD55-1A6455F74DE5}" destId="{CD7E458D-DC57-45A6-8116-7C57E0502EB0}" srcOrd="0" destOrd="0" presId="urn:microsoft.com/office/officeart/2008/layout/CircularPictureCallout"/>
    <dgm:cxn modelId="{505644E1-6CE9-4418-BE47-638712D2882F}" type="presOf" srcId="{72FB7E0D-33AD-4E61-9956-AA4B2F086C2C}" destId="{99BF5189-905E-4CB9-883C-452E024337E9}" srcOrd="0" destOrd="0" presId="urn:microsoft.com/office/officeart/2008/layout/CircularPictureCallout"/>
    <dgm:cxn modelId="{11580561-132E-46E4-9053-45E831554E59}" type="presParOf" srcId="{CD7E458D-DC57-45A6-8116-7C57E0502EB0}" destId="{CBDCCB49-D189-4B4E-A12A-E606CC64576A}" srcOrd="0" destOrd="0" presId="urn:microsoft.com/office/officeart/2008/layout/CircularPictureCallout"/>
    <dgm:cxn modelId="{1F5368BF-80A5-44D2-A546-84E3CE1AEBD3}" type="presParOf" srcId="{CBDCCB49-D189-4B4E-A12A-E606CC64576A}" destId="{49D66196-C539-4A73-BCF0-AF3B5818A0B2}" srcOrd="0" destOrd="0" presId="urn:microsoft.com/office/officeart/2008/layout/CircularPictureCallout"/>
    <dgm:cxn modelId="{9E943C68-50E7-4BAF-A2D2-35AEAAF95D33}" type="presParOf" srcId="{49D66196-C539-4A73-BCF0-AF3B5818A0B2}" destId="{99BF5189-905E-4CB9-883C-452E024337E9}" srcOrd="0" destOrd="0" presId="urn:microsoft.com/office/officeart/2008/layout/CircularPictureCallout"/>
    <dgm:cxn modelId="{56309832-097E-4F46-BE45-C78A8E6C9B63}" type="presParOf" srcId="{CBDCCB49-D189-4B4E-A12A-E606CC64576A}" destId="{FA82E9E6-B8F7-4A43-B6F6-322C7536D923}" srcOrd="1" destOrd="0" presId="urn:microsoft.com/office/officeart/2008/layout/CircularPictureCallout"/>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F63C387-F474-43B0-9607-D33ECDE77B34}" type="doc">
      <dgm:prSet loTypeId="urn:microsoft.com/office/officeart/2008/layout/CircularPictureCallout" loCatId="picture" qsTypeId="urn:microsoft.com/office/officeart/2005/8/quickstyle/simple1" qsCatId="simple" csTypeId="urn:microsoft.com/office/officeart/2005/8/colors/accent1_2" csCatId="accent1"/>
      <dgm:spPr/>
    </dgm:pt>
    <dgm:pt modelId="{70B984DD-B4E6-4687-A42C-1C4B178AEA4D}">
      <dgm:prSet phldrT="[Texto]" phldr="1"/>
      <dgm:spPr/>
      <dgm:t>
        <a:bodyPr/>
        <a:lstStyle/>
        <a:p>
          <a:endParaRPr lang="es-CO" dirty="0"/>
        </a:p>
      </dgm:t>
    </dgm:pt>
    <dgm:pt modelId="{077D0529-8483-4299-85E2-562E7D2EB8AD}" type="parTrans" cxnId="{80AA4D57-2CC5-46CD-814E-F819DBC930B1}">
      <dgm:prSet/>
      <dgm:spPr/>
      <dgm:t>
        <a:bodyPr/>
        <a:lstStyle/>
        <a:p>
          <a:endParaRPr lang="es-CO"/>
        </a:p>
      </dgm:t>
    </dgm:pt>
    <dgm:pt modelId="{0624684A-A15A-4EEB-88ED-0F2756F4A48D}" type="sibTrans" cxnId="{80AA4D57-2CC5-46CD-814E-F819DBC930B1}">
      <dgm:prSet/>
      <dgm:spPr>
        <a:blipFill>
          <a:blip xmlns:r="http://schemas.openxmlformats.org/officeDocument/2006/relationships" r:embed="rId1"/>
          <a:srcRect/>
          <a:stretch>
            <a:fillRect t="-23000" b="-23000"/>
          </a:stretch>
        </a:blipFill>
      </dgm:spPr>
      <dgm:t>
        <a:bodyPr/>
        <a:lstStyle/>
        <a:p>
          <a:endParaRPr lang="es-CO"/>
        </a:p>
      </dgm:t>
      <dgm:extLst>
        <a:ext uri="{E40237B7-FDA0-4F09-8148-C483321AD2D9}">
          <dgm14:cNvPr xmlns:dgm14="http://schemas.microsoft.com/office/drawing/2010/diagram" id="0" name="" descr="Una mujer con el cabello largo&#10;&#10;Descripción generada automáticamente">
            <a:extLst>
              <a:ext uri="{FF2B5EF4-FFF2-40B4-BE49-F238E27FC236}">
                <a16:creationId xmlns:a16="http://schemas.microsoft.com/office/drawing/2014/main" id="{BB331710-7916-B391-1A41-FFD4623EDE97}"/>
              </a:ext>
            </a:extLst>
          </dgm14:cNvPr>
        </a:ext>
      </dgm:extLst>
    </dgm:pt>
    <dgm:pt modelId="{1DC56628-9017-4092-8271-3D44D53A3D1A}" type="pres">
      <dgm:prSet presAssocID="{5F63C387-F474-43B0-9607-D33ECDE77B34}" presName="Name0" presStyleCnt="0">
        <dgm:presLayoutVars>
          <dgm:chMax val="7"/>
          <dgm:chPref val="7"/>
          <dgm:dir/>
        </dgm:presLayoutVars>
      </dgm:prSet>
      <dgm:spPr/>
    </dgm:pt>
    <dgm:pt modelId="{BFDDA274-7538-490A-8AC9-80F17C166CB9}" type="pres">
      <dgm:prSet presAssocID="{5F63C387-F474-43B0-9607-D33ECDE77B34}" presName="Name1" presStyleCnt="0"/>
      <dgm:spPr/>
    </dgm:pt>
    <dgm:pt modelId="{471A722D-E72C-43A6-B9A2-C0B6E6E1D3BE}" type="pres">
      <dgm:prSet presAssocID="{0624684A-A15A-4EEB-88ED-0F2756F4A48D}" presName="picture_1" presStyleCnt="0"/>
      <dgm:spPr/>
    </dgm:pt>
    <dgm:pt modelId="{169DA183-1159-4BDE-BB76-2C29B6E03694}" type="pres">
      <dgm:prSet presAssocID="{0624684A-A15A-4EEB-88ED-0F2756F4A48D}" presName="pictureRepeatNode" presStyleLbl="alignImgPlace1" presStyleIdx="0" presStyleCnt="1" custLinFactNeighborX="-24411" custLinFactNeighborY="-44004"/>
      <dgm:spPr/>
    </dgm:pt>
    <dgm:pt modelId="{87A3C01C-4E69-48FD-AD61-2B4865259ECB}" type="pres">
      <dgm:prSet presAssocID="{70B984DD-B4E6-4687-A42C-1C4B178AEA4D}" presName="text_1" presStyleLbl="node1" presStyleIdx="0" presStyleCnt="0" custLinFactY="36710" custLinFactNeighborX="42129" custLinFactNeighborY="100000">
        <dgm:presLayoutVars>
          <dgm:bulletEnabled val="1"/>
        </dgm:presLayoutVars>
      </dgm:prSet>
      <dgm:spPr/>
    </dgm:pt>
  </dgm:ptLst>
  <dgm:cxnLst>
    <dgm:cxn modelId="{80AA4D57-2CC5-46CD-814E-F819DBC930B1}" srcId="{5F63C387-F474-43B0-9607-D33ECDE77B34}" destId="{70B984DD-B4E6-4687-A42C-1C4B178AEA4D}" srcOrd="0" destOrd="0" parTransId="{077D0529-8483-4299-85E2-562E7D2EB8AD}" sibTransId="{0624684A-A15A-4EEB-88ED-0F2756F4A48D}"/>
    <dgm:cxn modelId="{C742D4D6-A48D-40BA-A236-A5F8F5D2E03A}" type="presOf" srcId="{5F63C387-F474-43B0-9607-D33ECDE77B34}" destId="{1DC56628-9017-4092-8271-3D44D53A3D1A}" srcOrd="0" destOrd="0" presId="urn:microsoft.com/office/officeart/2008/layout/CircularPictureCallout"/>
    <dgm:cxn modelId="{D791A6F2-5AE8-4028-A9B8-E67F3CCFB6EB}" type="presOf" srcId="{0624684A-A15A-4EEB-88ED-0F2756F4A48D}" destId="{169DA183-1159-4BDE-BB76-2C29B6E03694}" srcOrd="0" destOrd="0" presId="urn:microsoft.com/office/officeart/2008/layout/CircularPictureCallout"/>
    <dgm:cxn modelId="{52495AF5-0E68-441E-9083-050B7A0E8E2C}" type="presOf" srcId="{70B984DD-B4E6-4687-A42C-1C4B178AEA4D}" destId="{87A3C01C-4E69-48FD-AD61-2B4865259ECB}" srcOrd="0" destOrd="0" presId="urn:microsoft.com/office/officeart/2008/layout/CircularPictureCallout"/>
    <dgm:cxn modelId="{C1D4EAC8-BDDC-45C8-B507-AA2E65D1EE8C}" type="presParOf" srcId="{1DC56628-9017-4092-8271-3D44D53A3D1A}" destId="{BFDDA274-7538-490A-8AC9-80F17C166CB9}" srcOrd="0" destOrd="0" presId="urn:microsoft.com/office/officeart/2008/layout/CircularPictureCallout"/>
    <dgm:cxn modelId="{F83CFB5D-7BC9-4FA0-9BBB-82DF1D2E916D}" type="presParOf" srcId="{BFDDA274-7538-490A-8AC9-80F17C166CB9}" destId="{471A722D-E72C-43A6-B9A2-C0B6E6E1D3BE}" srcOrd="0" destOrd="0" presId="urn:microsoft.com/office/officeart/2008/layout/CircularPictureCallout"/>
    <dgm:cxn modelId="{6BB6902D-AEA9-4318-A81C-124F12C53216}" type="presParOf" srcId="{471A722D-E72C-43A6-B9A2-C0B6E6E1D3BE}" destId="{169DA183-1159-4BDE-BB76-2C29B6E03694}" srcOrd="0" destOrd="0" presId="urn:microsoft.com/office/officeart/2008/layout/CircularPictureCallout"/>
    <dgm:cxn modelId="{F42E5044-6260-4A13-86BB-1EBE3DB18B18}" type="presParOf" srcId="{BFDDA274-7538-490A-8AC9-80F17C166CB9}" destId="{87A3C01C-4E69-48FD-AD61-2B4865259ECB}" srcOrd="1" destOrd="0" presId="urn:microsoft.com/office/officeart/2008/layout/CircularPictureCallout"/>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EE0616-E508-4BAE-9837-870AF299A460}">
      <dsp:nvSpPr>
        <dsp:cNvPr id="0" name=""/>
        <dsp:cNvSpPr/>
      </dsp:nvSpPr>
      <dsp:spPr>
        <a:xfrm>
          <a:off x="1432799" y="881887"/>
          <a:ext cx="2424825" cy="2399635"/>
        </a:xfrm>
        <a:prstGeom prst="ellipse">
          <a:avLst/>
        </a:prstGeom>
        <a:blipFill>
          <a:blip xmlns:r="http://schemas.openxmlformats.org/officeDocument/2006/relationships" r:embed="rId1"/>
          <a:srcRect/>
          <a:stretch>
            <a:fillRect t="-39000" b="-3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1BD469F-D801-41F7-B38A-B7ED6AEAF898}">
      <dsp:nvSpPr>
        <dsp:cNvPr id="0" name=""/>
        <dsp:cNvSpPr/>
      </dsp:nvSpPr>
      <dsp:spPr>
        <a:xfrm>
          <a:off x="150070" y="165456"/>
          <a:ext cx="1234440" cy="636508"/>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1422400">
            <a:lnSpc>
              <a:spcPct val="90000"/>
            </a:lnSpc>
            <a:spcBef>
              <a:spcPct val="0"/>
            </a:spcBef>
            <a:spcAft>
              <a:spcPct val="35000"/>
            </a:spcAft>
            <a:buNone/>
          </a:pPr>
          <a:endParaRPr lang="es-CO" sz="3200" kern="1200" dirty="0"/>
        </a:p>
      </dsp:txBody>
      <dsp:txXfrm>
        <a:off x="150070" y="165456"/>
        <a:ext cx="1234440" cy="63650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BF5189-905E-4CB9-883C-452E024337E9}">
      <dsp:nvSpPr>
        <dsp:cNvPr id="0" name=""/>
        <dsp:cNvSpPr/>
      </dsp:nvSpPr>
      <dsp:spPr>
        <a:xfrm>
          <a:off x="1667059" y="2176634"/>
          <a:ext cx="2571750" cy="2571750"/>
        </a:xfrm>
        <a:prstGeom prst="ellipse">
          <a:avLst/>
        </a:prstGeom>
        <a:blipFill>
          <a:blip xmlns:r="http://schemas.openxmlformats.org/officeDocument/2006/relationships" r:embed="rId1"/>
          <a:srcRect/>
          <a:stretch>
            <a:fillRect t="-17000" b="-1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82E9E6-B8F7-4A43-B6F6-322C7536D923}">
      <dsp:nvSpPr>
        <dsp:cNvPr id="0" name=""/>
        <dsp:cNvSpPr/>
      </dsp:nvSpPr>
      <dsp:spPr>
        <a:xfrm>
          <a:off x="3497579" y="1356452"/>
          <a:ext cx="1645920" cy="848677"/>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1911350">
            <a:lnSpc>
              <a:spcPct val="90000"/>
            </a:lnSpc>
            <a:spcBef>
              <a:spcPct val="0"/>
            </a:spcBef>
            <a:spcAft>
              <a:spcPct val="35000"/>
            </a:spcAft>
            <a:buNone/>
          </a:pPr>
          <a:endParaRPr lang="es-CO" sz="4300" kern="1200" dirty="0"/>
        </a:p>
      </dsp:txBody>
      <dsp:txXfrm>
        <a:off x="3497579" y="1356452"/>
        <a:ext cx="1645920" cy="8486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9DA183-1159-4BDE-BB76-2C29B6E03694}">
      <dsp:nvSpPr>
        <dsp:cNvPr id="0" name=""/>
        <dsp:cNvSpPr/>
      </dsp:nvSpPr>
      <dsp:spPr>
        <a:xfrm>
          <a:off x="600705" y="1222243"/>
          <a:ext cx="2347513" cy="2347513"/>
        </a:xfrm>
        <a:prstGeom prst="ellipse">
          <a:avLst/>
        </a:prstGeom>
        <a:blipFill>
          <a:blip xmlns:r="http://schemas.openxmlformats.org/officeDocument/2006/relationships" r:embed="rId1"/>
          <a:srcRect/>
          <a:stretch>
            <a:fillRect t="-23000" b="-23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7A3C01C-4E69-48FD-AD61-2B4865259ECB}">
      <dsp:nvSpPr>
        <dsp:cNvPr id="0" name=""/>
        <dsp:cNvSpPr/>
      </dsp:nvSpPr>
      <dsp:spPr>
        <a:xfrm>
          <a:off x="2229258" y="4560836"/>
          <a:ext cx="1502408" cy="774679"/>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1778000">
            <a:lnSpc>
              <a:spcPct val="90000"/>
            </a:lnSpc>
            <a:spcBef>
              <a:spcPct val="0"/>
            </a:spcBef>
            <a:spcAft>
              <a:spcPct val="35000"/>
            </a:spcAft>
            <a:buNone/>
          </a:pPr>
          <a:endParaRPr lang="es-CO" sz="4000" kern="1200"/>
        </a:p>
      </dsp:txBody>
      <dsp:txXfrm>
        <a:off x="2229258" y="4560836"/>
        <a:ext cx="1502408" cy="774679"/>
      </dsp:txXfrm>
    </dsp:sp>
  </dsp:spTree>
</dsp:drawing>
</file>

<file path=ppt/diagrams/layout1.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1: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3694941206_0_16: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3" name="Google Shape;403;g13694941206_0_16: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3694941206_0_38: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0" name="Google Shape;420;g13694941206_0_38: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066244c191_0_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33" name="Google Shape;433;g1066244c191_0_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1066244c191_0_133: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98" name="Google Shape;498;g1066244c191_0_133: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10: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63" name="Google Shape;563;p10: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add317ae2b_0_117:notes"/>
          <p:cNvSpPr txBox="1">
            <a:spLocks noGrp="1"/>
          </p:cNvSpPr>
          <p:nvPr>
            <p:ph type="body" idx="1"/>
          </p:nvPr>
        </p:nvSpPr>
        <p:spPr>
          <a:xfrm>
            <a:off x="777240" y="4777740"/>
            <a:ext cx="6217800" cy="4526400"/>
          </a:xfrm>
          <a:prstGeom prst="rect">
            <a:avLst/>
          </a:prstGeom>
          <a:noFill/>
          <a:ln>
            <a:noFill/>
          </a:ln>
        </p:spPr>
        <p:txBody>
          <a:bodyPr spcFirstLastPara="1" wrap="square" lIns="102600" tIns="102600" rIns="102600" bIns="102600" anchor="t" anchorCtr="0">
            <a:noAutofit/>
          </a:bodyPr>
          <a:lstStyle/>
          <a:p>
            <a:pPr marL="0" lvl="0" indent="0" algn="l" rtl="0">
              <a:lnSpc>
                <a:spcPct val="100000"/>
              </a:lnSpc>
              <a:spcBef>
                <a:spcPts val="0"/>
              </a:spcBef>
              <a:spcAft>
                <a:spcPts val="0"/>
              </a:spcAft>
              <a:buSzPts val="1200"/>
              <a:buNone/>
            </a:pPr>
            <a:endParaRPr/>
          </a:p>
        </p:txBody>
      </p:sp>
      <p:sp>
        <p:nvSpPr>
          <p:cNvPr id="588" name="Google Shape;588;gadd317ae2b_0_117:notes"/>
          <p:cNvSpPr>
            <a:spLocks noGrp="1" noRot="1" noChangeAspect="1"/>
          </p:cNvSpPr>
          <p:nvPr>
            <p:ph type="sldImg" idx="2"/>
          </p:nvPr>
        </p:nvSpPr>
        <p:spPr>
          <a:xfrm>
            <a:off x="1295655" y="754380"/>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36493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6: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1" name="Google Shape;231;p6: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05e9140ba5_0_3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1" name="Google Shape;261;g105e9140ba5_0_3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3: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3" name="Google Shape;323;p3: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5: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7" name="Google Shape;347;p5: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3694941206_0_0: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9" name="Google Shape;369;g13694941206_0_0: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add317ae2b_0_20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6" name="Google Shape;386;gadd317ae2b_0_20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8"/>
        <p:cNvGrpSpPr/>
        <p:nvPr/>
      </p:nvGrpSpPr>
      <p:grpSpPr>
        <a:xfrm>
          <a:off x="0" y="0"/>
          <a:ext cx="0" cy="0"/>
          <a:chOff x="0" y="0"/>
          <a:chExt cx="0" cy="0"/>
        </a:xfrm>
      </p:grpSpPr>
      <p:sp>
        <p:nvSpPr>
          <p:cNvPr id="39" name="Google Shape;39;p3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8"/>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1" name="Google Shape;41;p38"/>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2"/>
        <p:cNvGrpSpPr/>
        <p:nvPr/>
      </p:nvGrpSpPr>
      <p:grpSpPr>
        <a:xfrm>
          <a:off x="0" y="0"/>
          <a:ext cx="0" cy="0"/>
          <a:chOff x="0" y="0"/>
          <a:chExt cx="0" cy="0"/>
        </a:xfrm>
      </p:grpSpPr>
      <p:sp>
        <p:nvSpPr>
          <p:cNvPr id="43" name="Google Shape;43;p3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 name="Google Shape;45;p3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 name="Google Shape;46;p3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 name="Google Shape;47;p39"/>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8"/>
        <p:cNvGrpSpPr/>
        <p:nvPr/>
      </p:nvGrpSpPr>
      <p:grpSpPr>
        <a:xfrm>
          <a:off x="0" y="0"/>
          <a:ext cx="0" cy="0"/>
          <a:chOff x="0" y="0"/>
          <a:chExt cx="0" cy="0"/>
        </a:xfrm>
      </p:grpSpPr>
      <p:sp>
        <p:nvSpPr>
          <p:cNvPr id="49" name="Google Shape;49;p4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40"/>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0"/>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40"/>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4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2"/>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4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3"/>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4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4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45"/>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4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6"/>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4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46"/>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3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 name="Google Shape;11;p30"/>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4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4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6" name="Google Shape;86;p47"/>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4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8"/>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4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48"/>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4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49"/>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5" name="Google Shape;95;p49"/>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5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5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50"/>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5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51"/>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51"/>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51"/>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51"/>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51"/>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9" name="Google Shape;109;p51"/>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16"/>
        <p:cNvGrpSpPr/>
        <p:nvPr/>
      </p:nvGrpSpPr>
      <p:grpSpPr>
        <a:xfrm>
          <a:off x="0" y="0"/>
          <a:ext cx="0" cy="0"/>
          <a:chOff x="0" y="0"/>
          <a:chExt cx="0" cy="0"/>
        </a:xfrm>
      </p:grpSpPr>
      <p:sp>
        <p:nvSpPr>
          <p:cNvPr id="117" name="Google Shape;117;gadd317ae2b_0_13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gadd317ae2b_0_13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gadd317ae2b_0_13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gadd317ae2b_0_13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gadd317ae2b_0_13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22"/>
        <p:cNvGrpSpPr/>
        <p:nvPr/>
      </p:nvGrpSpPr>
      <p:grpSpPr>
        <a:xfrm>
          <a:off x="0" y="0"/>
          <a:ext cx="0" cy="0"/>
          <a:chOff x="0" y="0"/>
          <a:chExt cx="0" cy="0"/>
        </a:xfrm>
      </p:grpSpPr>
      <p:sp>
        <p:nvSpPr>
          <p:cNvPr id="123" name="Google Shape;123;gadd317ae2b_0_129"/>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gadd317ae2b_0_129"/>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5" name="Google Shape;125;gadd317ae2b_0_1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gadd317ae2b_0_1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gadd317ae2b_0_1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8"/>
        <p:cNvGrpSpPr/>
        <p:nvPr/>
      </p:nvGrpSpPr>
      <p:grpSpPr>
        <a:xfrm>
          <a:off x="0" y="0"/>
          <a:ext cx="0" cy="0"/>
          <a:chOff x="0" y="0"/>
          <a:chExt cx="0" cy="0"/>
        </a:xfrm>
      </p:grpSpPr>
      <p:sp>
        <p:nvSpPr>
          <p:cNvPr id="129" name="Google Shape;129;gadd317ae2b_0_141"/>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gadd317ae2b_0_141"/>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31" name="Google Shape;131;gadd317ae2b_0_14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gadd317ae2b_0_14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gadd317ae2b_0_14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4"/>
        <p:cNvGrpSpPr/>
        <p:nvPr/>
      </p:nvGrpSpPr>
      <p:grpSpPr>
        <a:xfrm>
          <a:off x="0" y="0"/>
          <a:ext cx="0" cy="0"/>
          <a:chOff x="0" y="0"/>
          <a:chExt cx="0" cy="0"/>
        </a:xfrm>
      </p:grpSpPr>
      <p:sp>
        <p:nvSpPr>
          <p:cNvPr id="135" name="Google Shape;135;gadd317ae2b_0_14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gadd317ae2b_0_147"/>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gadd317ae2b_0_147"/>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gadd317ae2b_0_14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gadd317ae2b_0_14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gadd317ae2b_0_14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41"/>
        <p:cNvGrpSpPr/>
        <p:nvPr/>
      </p:nvGrpSpPr>
      <p:grpSpPr>
        <a:xfrm>
          <a:off x="0" y="0"/>
          <a:ext cx="0" cy="0"/>
          <a:chOff x="0" y="0"/>
          <a:chExt cx="0" cy="0"/>
        </a:xfrm>
      </p:grpSpPr>
      <p:sp>
        <p:nvSpPr>
          <p:cNvPr id="142" name="Google Shape;142;gadd317ae2b_0_154"/>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gadd317ae2b_0_154"/>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4" name="Google Shape;144;gadd317ae2b_0_154"/>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gadd317ae2b_0_154"/>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6" name="Google Shape;146;gadd317ae2b_0_154"/>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gadd317ae2b_0_15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gadd317ae2b_0_15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gadd317ae2b_0_15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
        <p:cNvGrpSpPr/>
        <p:nvPr/>
      </p:nvGrpSpPr>
      <p:grpSpPr>
        <a:xfrm>
          <a:off x="0" y="0"/>
          <a:ext cx="0" cy="0"/>
          <a:chOff x="0" y="0"/>
          <a:chExt cx="0" cy="0"/>
        </a:xfrm>
      </p:grpSpPr>
      <p:sp>
        <p:nvSpPr>
          <p:cNvPr id="13" name="Google Shape;13;p3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3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50"/>
        <p:cNvGrpSpPr/>
        <p:nvPr/>
      </p:nvGrpSpPr>
      <p:grpSpPr>
        <a:xfrm>
          <a:off x="0" y="0"/>
          <a:ext cx="0" cy="0"/>
          <a:chOff x="0" y="0"/>
          <a:chExt cx="0" cy="0"/>
        </a:xfrm>
      </p:grpSpPr>
      <p:sp>
        <p:nvSpPr>
          <p:cNvPr id="151" name="Google Shape;151;gadd317ae2b_0_16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gadd317ae2b_0_16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gadd317ae2b_0_16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gadd317ae2b_0_16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5"/>
        <p:cNvGrpSpPr/>
        <p:nvPr/>
      </p:nvGrpSpPr>
      <p:grpSpPr>
        <a:xfrm>
          <a:off x="0" y="0"/>
          <a:ext cx="0" cy="0"/>
          <a:chOff x="0" y="0"/>
          <a:chExt cx="0" cy="0"/>
        </a:xfrm>
      </p:grpSpPr>
      <p:sp>
        <p:nvSpPr>
          <p:cNvPr id="156" name="Google Shape;156;gadd317ae2b_0_16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gadd317ae2b_0_16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gadd317ae2b_0_16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9"/>
        <p:cNvGrpSpPr/>
        <p:nvPr/>
      </p:nvGrpSpPr>
      <p:grpSpPr>
        <a:xfrm>
          <a:off x="0" y="0"/>
          <a:ext cx="0" cy="0"/>
          <a:chOff x="0" y="0"/>
          <a:chExt cx="0" cy="0"/>
        </a:xfrm>
      </p:grpSpPr>
      <p:sp>
        <p:nvSpPr>
          <p:cNvPr id="160" name="Google Shape;160;gadd317ae2b_0_17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gadd317ae2b_0_172"/>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62" name="Google Shape;162;gadd317ae2b_0_172"/>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3" name="Google Shape;163;gadd317ae2b_0_17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gadd317ae2b_0_17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gadd317ae2b_0_17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66"/>
        <p:cNvGrpSpPr/>
        <p:nvPr/>
      </p:nvGrpSpPr>
      <p:grpSpPr>
        <a:xfrm>
          <a:off x="0" y="0"/>
          <a:ext cx="0" cy="0"/>
          <a:chOff x="0" y="0"/>
          <a:chExt cx="0" cy="0"/>
        </a:xfrm>
      </p:grpSpPr>
      <p:sp>
        <p:nvSpPr>
          <p:cNvPr id="167" name="Google Shape;167;gadd317ae2b_0_17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gadd317ae2b_0_179"/>
          <p:cNvSpPr>
            <a:spLocks noGrp="1"/>
          </p:cNvSpPr>
          <p:nvPr>
            <p:ph type="pic" idx="2"/>
          </p:nvPr>
        </p:nvSpPr>
        <p:spPr>
          <a:xfrm>
            <a:off x="5183188" y="987425"/>
            <a:ext cx="6172200" cy="4873500"/>
          </a:xfrm>
          <a:prstGeom prst="rect">
            <a:avLst/>
          </a:prstGeom>
          <a:noFill/>
          <a:ln>
            <a:noFill/>
          </a:ln>
        </p:spPr>
      </p:sp>
      <p:sp>
        <p:nvSpPr>
          <p:cNvPr id="169" name="Google Shape;169;gadd317ae2b_0_179"/>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70" name="Google Shape;170;gadd317ae2b_0_17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gadd317ae2b_0_17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gadd317ae2b_0_17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73"/>
        <p:cNvGrpSpPr/>
        <p:nvPr/>
      </p:nvGrpSpPr>
      <p:grpSpPr>
        <a:xfrm>
          <a:off x="0" y="0"/>
          <a:ext cx="0" cy="0"/>
          <a:chOff x="0" y="0"/>
          <a:chExt cx="0" cy="0"/>
        </a:xfrm>
      </p:grpSpPr>
      <p:sp>
        <p:nvSpPr>
          <p:cNvPr id="174" name="Google Shape;174;gadd317ae2b_0_18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gadd317ae2b_0_186"/>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gadd317ae2b_0_18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gadd317ae2b_0_18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gadd317ae2b_0_18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79"/>
        <p:cNvGrpSpPr/>
        <p:nvPr/>
      </p:nvGrpSpPr>
      <p:grpSpPr>
        <a:xfrm>
          <a:off x="0" y="0"/>
          <a:ext cx="0" cy="0"/>
          <a:chOff x="0" y="0"/>
          <a:chExt cx="0" cy="0"/>
        </a:xfrm>
      </p:grpSpPr>
      <p:sp>
        <p:nvSpPr>
          <p:cNvPr id="180" name="Google Shape;180;gadd317ae2b_0_192"/>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gadd317ae2b_0_192"/>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gadd317ae2b_0_19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gadd317ae2b_0_19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gadd317ae2b_0_19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5"/>
        <p:cNvGrpSpPr/>
        <p:nvPr/>
      </p:nvGrpSpPr>
      <p:grpSpPr>
        <a:xfrm>
          <a:off x="0" y="0"/>
          <a:ext cx="0" cy="0"/>
          <a:chOff x="0" y="0"/>
          <a:chExt cx="0" cy="0"/>
        </a:xfrm>
      </p:grpSpPr>
      <p:sp>
        <p:nvSpPr>
          <p:cNvPr id="16" name="Google Shape;16;p3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32"/>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 name="Google Shape;18;p32"/>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
        <p:cNvGrpSpPr/>
        <p:nvPr/>
      </p:nvGrpSpPr>
      <p:grpSpPr>
        <a:xfrm>
          <a:off x="0" y="0"/>
          <a:ext cx="0" cy="0"/>
          <a:chOff x="0" y="0"/>
          <a:chExt cx="0" cy="0"/>
        </a:xfrm>
      </p:grpSpPr>
      <p:sp>
        <p:nvSpPr>
          <p:cNvPr id="22" name="Google Shape;22;p34"/>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3"/>
        <p:cNvGrpSpPr/>
        <p:nvPr/>
      </p:nvGrpSpPr>
      <p:grpSpPr>
        <a:xfrm>
          <a:off x="0" y="0"/>
          <a:ext cx="0" cy="0"/>
          <a:chOff x="0" y="0"/>
          <a:chExt cx="0" cy="0"/>
        </a:xfrm>
      </p:grpSpPr>
      <p:sp>
        <p:nvSpPr>
          <p:cNvPr id="24" name="Google Shape;24;p35"/>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35"/>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8"/>
        <p:cNvGrpSpPr/>
        <p:nvPr/>
      </p:nvGrpSpPr>
      <p:grpSpPr>
        <a:xfrm>
          <a:off x="0" y="0"/>
          <a:ext cx="0" cy="0"/>
          <a:chOff x="0" y="0"/>
          <a:chExt cx="0" cy="0"/>
        </a:xfrm>
      </p:grpSpPr>
      <p:sp>
        <p:nvSpPr>
          <p:cNvPr id="29" name="Google Shape;29;p3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3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37"/>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1523880" y="1122480"/>
            <a:ext cx="9143640" cy="238716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8" name="Google Shape;58;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9" name="Google Shape;59;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0" name="Google Shape;60;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61" name="Google Shape;61;p1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sp>
        <p:nvSpPr>
          <p:cNvPr id="111" name="Google Shape;111;gadd317ae2b_0_1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2" name="Google Shape;112;gadd317ae2b_0_12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3" name="Google Shape;113;gadd317ae2b_0_1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gadd317ae2b_0_1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gadd317ae2b_0_1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diagramColors" Target="../diagrams/colors2.xml"/><Relationship Id="rId18" Type="http://schemas.openxmlformats.org/officeDocument/2006/relationships/diagramColors" Target="../diagrams/colors3.xml"/><Relationship Id="rId3" Type="http://schemas.openxmlformats.org/officeDocument/2006/relationships/image" Target="../media/image3.png"/><Relationship Id="rId7" Type="http://schemas.openxmlformats.org/officeDocument/2006/relationships/diagramQuickStyle" Target="../diagrams/quickStyle1.xml"/><Relationship Id="rId12" Type="http://schemas.openxmlformats.org/officeDocument/2006/relationships/diagramQuickStyle" Target="../diagrams/quickStyle2.xml"/><Relationship Id="rId17" Type="http://schemas.openxmlformats.org/officeDocument/2006/relationships/diagramQuickStyle" Target="../diagrams/quickStyle3.xml"/><Relationship Id="rId2" Type="http://schemas.openxmlformats.org/officeDocument/2006/relationships/notesSlide" Target="../notesSlides/notesSlide2.xml"/><Relationship Id="rId16" Type="http://schemas.openxmlformats.org/officeDocument/2006/relationships/diagramLayout" Target="../diagrams/layout3.xml"/><Relationship Id="rId1" Type="http://schemas.openxmlformats.org/officeDocument/2006/relationships/slideLayout" Target="../slideLayouts/slideLayout1.xml"/><Relationship Id="rId6" Type="http://schemas.openxmlformats.org/officeDocument/2006/relationships/diagramLayout" Target="../diagrams/layout1.xml"/><Relationship Id="rId11" Type="http://schemas.openxmlformats.org/officeDocument/2006/relationships/diagramLayout" Target="../diagrams/layout2.xml"/><Relationship Id="rId5" Type="http://schemas.openxmlformats.org/officeDocument/2006/relationships/diagramData" Target="../diagrams/data1.xml"/><Relationship Id="rId15" Type="http://schemas.openxmlformats.org/officeDocument/2006/relationships/diagramData" Target="../diagrams/data3.xml"/><Relationship Id="rId10" Type="http://schemas.openxmlformats.org/officeDocument/2006/relationships/diagramData" Target="../diagrams/data2.xml"/><Relationship Id="rId19" Type="http://schemas.microsoft.com/office/2007/relationships/diagramDrawing" Target="../diagrams/drawing3.xml"/><Relationship Id="rId4" Type="http://schemas.openxmlformats.org/officeDocument/2006/relationships/image" Target="../media/image4.png"/><Relationship Id="rId9" Type="http://schemas.microsoft.com/office/2007/relationships/diagramDrawing" Target="../diagrams/drawing1.xml"/><Relationship Id="rId14" Type="http://schemas.microsoft.com/office/2007/relationships/diagramDrawing" Target="../diagrams/drawing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jpg"/><Relationship Id="rId5" Type="http://schemas.openxmlformats.org/officeDocument/2006/relationships/image" Target="../media/image4.png"/><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
          <p:cNvPicPr preferRelativeResize="0"/>
          <p:nvPr/>
        </p:nvPicPr>
        <p:blipFill rotWithShape="1">
          <a:blip r:embed="rId3">
            <a:alphaModFix/>
          </a:blip>
          <a:srcRect/>
          <a:stretch/>
        </p:blipFill>
        <p:spPr>
          <a:xfrm>
            <a:off x="0" y="0"/>
            <a:ext cx="10301989" cy="6881400"/>
          </a:xfrm>
          <a:prstGeom prst="rect">
            <a:avLst/>
          </a:prstGeom>
          <a:noFill/>
          <a:ln>
            <a:noFill/>
          </a:ln>
        </p:spPr>
      </p:pic>
      <p:sp>
        <p:nvSpPr>
          <p:cNvPr id="190" name="Google Shape;190;p1"/>
          <p:cNvSpPr/>
          <p:nvPr/>
        </p:nvSpPr>
        <p:spPr>
          <a:xfrm>
            <a:off x="1611000" y="-23760"/>
            <a:ext cx="10580400" cy="6881400"/>
          </a:xfrm>
          <a:prstGeom prst="rect">
            <a:avLst/>
          </a:prstGeom>
          <a:gradFill>
            <a:gsLst>
              <a:gs pos="0">
                <a:srgbClr val="FFFFFF"/>
              </a:gs>
              <a:gs pos="49000">
                <a:srgbClr val="FFFFFF"/>
              </a:gs>
              <a:gs pos="100000">
                <a:srgbClr val="FFFFFF">
                  <a:alpha val="0"/>
                </a:srgbClr>
              </a:gs>
            </a:gsLst>
            <a:lin ang="108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1" name="Google Shape;191;p1"/>
          <p:cNvPicPr preferRelativeResize="0"/>
          <p:nvPr/>
        </p:nvPicPr>
        <p:blipFill rotWithShape="1">
          <a:blip r:embed="rId4">
            <a:alphaModFix/>
          </a:blip>
          <a:srcRect t="78334"/>
          <a:stretch/>
        </p:blipFill>
        <p:spPr>
          <a:xfrm>
            <a:off x="14760" y="5390280"/>
            <a:ext cx="12192840" cy="1483200"/>
          </a:xfrm>
          <a:prstGeom prst="rect">
            <a:avLst/>
          </a:prstGeom>
          <a:noFill/>
          <a:ln>
            <a:noFill/>
          </a:ln>
        </p:spPr>
      </p:pic>
      <p:sp>
        <p:nvSpPr>
          <p:cNvPr id="192" name="Google Shape;192;p1"/>
          <p:cNvSpPr txBox="1"/>
          <p:nvPr/>
        </p:nvSpPr>
        <p:spPr>
          <a:xfrm>
            <a:off x="5556600" y="2250000"/>
            <a:ext cx="6145920" cy="1633680"/>
          </a:xfrm>
          <a:prstGeom prst="rect">
            <a:avLst/>
          </a:prstGeom>
          <a:noFill/>
          <a:ln>
            <a:noFill/>
          </a:ln>
        </p:spPr>
        <p:txBody>
          <a:bodyPr spcFirstLastPara="1" wrap="square" lIns="91425" tIns="45700" rIns="91425" bIns="45700" anchor="b" anchorCtr="0">
            <a:noAutofit/>
          </a:bodyPr>
          <a:lstStyle/>
          <a:p>
            <a:pPr marL="0" marR="0" lvl="0" indent="457200" algn="r" rtl="0">
              <a:lnSpc>
                <a:spcPct val="90000"/>
              </a:lnSpc>
              <a:spcBef>
                <a:spcPts val="0"/>
              </a:spcBef>
              <a:spcAft>
                <a:spcPts val="0"/>
              </a:spcAft>
              <a:buClr>
                <a:srgbClr val="000000"/>
              </a:buClr>
              <a:buSzPts val="3600"/>
              <a:buFont typeface="Arial"/>
              <a:buNone/>
            </a:pPr>
            <a:r>
              <a:rPr lang="en-US" sz="3800" b="0" i="0" u="none" strike="noStrike" cap="none">
                <a:solidFill>
                  <a:srgbClr val="000000"/>
                </a:solidFill>
                <a:latin typeface="Arial"/>
                <a:ea typeface="Arial"/>
                <a:cs typeface="Arial"/>
                <a:sym typeface="Arial"/>
              </a:rPr>
              <a:t>THE SAME TITLE THAT YOU USED IN THE TECHNICAL REPORT GOES HERE</a:t>
            </a:r>
            <a:endParaRPr sz="3800" b="0" i="0" u="none" strike="noStrike" cap="none">
              <a:solidFill>
                <a:srgbClr val="000000"/>
              </a:solidFill>
              <a:latin typeface="Arial"/>
              <a:ea typeface="Arial"/>
              <a:cs typeface="Arial"/>
              <a:sym typeface="Arial"/>
            </a:endParaRPr>
          </a:p>
        </p:txBody>
      </p:sp>
      <p:sp>
        <p:nvSpPr>
          <p:cNvPr id="193" name="Google Shape;193;p1"/>
          <p:cNvSpPr/>
          <p:nvPr/>
        </p:nvSpPr>
        <p:spPr>
          <a:xfrm>
            <a:off x="8108760" y="533400"/>
            <a:ext cx="21147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the same title as in the report</a:t>
            </a:r>
            <a:endParaRPr sz="1400" b="0" i="0" u="none" strike="noStrike" cap="none">
              <a:solidFill>
                <a:schemeClr val="accent2"/>
              </a:solidFill>
              <a:latin typeface="Arial"/>
              <a:ea typeface="Arial"/>
              <a:cs typeface="Arial"/>
              <a:sym typeface="Arial"/>
            </a:endParaRPr>
          </a:p>
        </p:txBody>
      </p:sp>
      <p:sp>
        <p:nvSpPr>
          <p:cNvPr id="194" name="Google Shape;194;p1"/>
          <p:cNvSpPr/>
          <p:nvPr/>
        </p:nvSpPr>
        <p:spPr>
          <a:xfrm rot="10800000" flipH="1">
            <a:off x="7341950" y="865535"/>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195" name="Google Shape;195;p1"/>
          <p:cNvSpPr/>
          <p:nvPr/>
        </p:nvSpPr>
        <p:spPr>
          <a:xfrm rot="10800000" flipH="1">
            <a:off x="4292075" y="947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196" name="Google Shape;196;p1"/>
          <p:cNvSpPr/>
          <p:nvPr/>
        </p:nvSpPr>
        <p:spPr>
          <a:xfrm>
            <a:off x="4703260" y="500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a:t>
            </a:r>
            <a:r>
              <a:rPr lang="en-US" i="1">
                <a:solidFill>
                  <a:schemeClr val="accent2"/>
                </a:solidFill>
              </a:rPr>
              <a:t>can</a:t>
            </a:r>
            <a:r>
              <a:rPr lang="en-US" sz="1400" b="0" i="1" u="none" strike="noStrike" cap="none">
                <a:solidFill>
                  <a:schemeClr val="accent2"/>
                </a:solidFill>
                <a:latin typeface="Arial"/>
                <a:ea typeface="Arial"/>
                <a:cs typeface="Arial"/>
                <a:sym typeface="Arial"/>
              </a:rPr>
              <a:t> change this picture</a:t>
            </a:r>
            <a:endParaRPr sz="1400" b="0" i="0" u="none" strike="noStrike" cap="none">
              <a:solidFill>
                <a:schemeClr val="accent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g13694941206_0_16"/>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06" name="Google Shape;406;g13694941206_0_16"/>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Third path minimizing d = ???</a:t>
            </a:r>
            <a:endParaRPr sz="2200" b="0" i="0" u="none" strike="noStrike" cap="none">
              <a:solidFill>
                <a:srgbClr val="000000"/>
              </a:solidFill>
              <a:latin typeface="Arial"/>
              <a:ea typeface="Arial"/>
              <a:cs typeface="Arial"/>
              <a:sym typeface="Arial"/>
            </a:endParaRPr>
          </a:p>
        </p:txBody>
      </p:sp>
      <p:sp>
        <p:nvSpPr>
          <p:cNvPr id="407" name="Google Shape;407;g13694941206_0_16"/>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08" name="Google Shape;408;g13694941206_0_16"/>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09" name="Google Shape;409;g13694941206_0_16"/>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410" name="Google Shape;410;g13694941206_0_16"/>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11" name="Google Shape;411;g13694941206_0_16"/>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412" name="Google Shape;412;g13694941206_0_16"/>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13" name="Google Shape;413;g13694941206_0_16"/>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14" name="Google Shape;414;g13694941206_0_16"/>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15" name="Google Shape;415;g13694941206_0_16"/>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416" name="Google Shape;416;g13694941206_0_16"/>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17" name="Google Shape;417;g13694941206_0_16"/>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g13694941206_0_38"/>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23" name="Google Shape;423;g13694941206_0_38"/>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Visual comparison of the three paths</a:t>
            </a:r>
            <a:endParaRPr sz="2200" b="0" i="0" u="none" strike="noStrike" cap="none">
              <a:solidFill>
                <a:srgbClr val="000000"/>
              </a:solidFill>
              <a:latin typeface="Arial"/>
              <a:ea typeface="Arial"/>
              <a:cs typeface="Arial"/>
              <a:sym typeface="Arial"/>
            </a:endParaRPr>
          </a:p>
        </p:txBody>
      </p:sp>
      <p:sp>
        <p:nvSpPr>
          <p:cNvPr id="424" name="Google Shape;424;g13694941206_0_38"/>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25" name="Google Shape;425;g13694941206_0_38"/>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26" name="Google Shape;426;g13694941206_0_38"/>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27" name="Google Shape;427;g13694941206_0_38"/>
          <p:cNvSpPr/>
          <p:nvPr/>
        </p:nvSpPr>
        <p:spPr>
          <a:xfrm>
            <a:off x="265315" y="611457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28" name="Google Shape;428;g13694941206_0_38"/>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pic>
        <p:nvPicPr>
          <p:cNvPr id="429" name="Google Shape;429;g13694941206_0_38"/>
          <p:cNvPicPr preferRelativeResize="0"/>
          <p:nvPr/>
        </p:nvPicPr>
        <p:blipFill rotWithShape="1">
          <a:blip r:embed="rId4">
            <a:alphaModFix/>
          </a:blip>
          <a:srcRect/>
          <a:stretch/>
        </p:blipFill>
        <p:spPr>
          <a:xfrm>
            <a:off x="1331475" y="917335"/>
            <a:ext cx="9529050" cy="4820525"/>
          </a:xfrm>
          <a:prstGeom prst="rect">
            <a:avLst/>
          </a:prstGeom>
          <a:noFill/>
          <a:ln>
            <a:noFill/>
          </a:ln>
        </p:spPr>
      </p:pic>
      <p:sp>
        <p:nvSpPr>
          <p:cNvPr id="430" name="Google Shape;430;g13694941206_0_38"/>
          <p:cNvSpPr/>
          <p:nvPr/>
        </p:nvSpPr>
        <p:spPr>
          <a:xfrm>
            <a:off x="0" y="1659575"/>
            <a:ext cx="1300800" cy="32106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a library to draw the map and plot the three roads between Eafit and Universidad Nacional. For example, use geopandas, pydeck or google maps.</a:t>
            </a:r>
            <a:endParaRPr sz="1400" b="0" i="0" u="none" strike="noStrike" cap="none">
              <a:solidFill>
                <a:schemeClr val="accent2"/>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pic>
        <p:nvPicPr>
          <p:cNvPr id="435" name="Google Shape;435;g1066244c191_0_1"/>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436" name="Google Shape;436;g1066244c191_0_1"/>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437" name="Google Shape;437;g1066244c191_0_1"/>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g1066244c191_0_1"/>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g1066244c191_0_1"/>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g1066244c191_0_1"/>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g1066244c191_0_1"/>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g1066244c191_0_1"/>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g1066244c191_0_1"/>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g1066244c191_0_1"/>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g1066244c191_0_1"/>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Statistics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6" name="Google Shape;446;g1066244c191_0_1"/>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Optimization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7" name="Google Shape;447;g1066244c191_0_1"/>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Probability</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8" name="Google Shape;448;g1066244c191_0_1"/>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M &amp; S 4</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449" name="Google Shape;449;g1066244c191_0_1"/>
          <p:cNvGrpSpPr/>
          <p:nvPr/>
        </p:nvGrpSpPr>
        <p:grpSpPr>
          <a:xfrm>
            <a:off x="7016850" y="2306088"/>
            <a:ext cx="1088700" cy="830400"/>
            <a:chOff x="368350" y="2234988"/>
            <a:chExt cx="1088700" cy="830400"/>
          </a:xfrm>
        </p:grpSpPr>
        <p:sp>
          <p:nvSpPr>
            <p:cNvPr id="450" name="Google Shape;450;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MV risk estimates</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1" name="Google Shape;451;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2" name="Google Shape;452;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3" name="Google Shape;453;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4" name="Google Shape;454;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5" name="Google Shape;455;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6" name="Google Shape;456;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57" name="Google Shape;457;g1066244c191_0_1"/>
          <p:cNvGrpSpPr/>
          <p:nvPr/>
        </p:nvGrpSpPr>
        <p:grpSpPr>
          <a:xfrm>
            <a:off x="4216100" y="2367863"/>
            <a:ext cx="1088700" cy="830400"/>
            <a:chOff x="673150" y="2539788"/>
            <a:chExt cx="1088700" cy="830400"/>
          </a:xfrm>
        </p:grpSpPr>
        <p:sp>
          <p:nvSpPr>
            <p:cNvPr id="458" name="Google Shape;458;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Optimization </a:t>
              </a:r>
              <a:r>
                <a:rPr lang="en-US" sz="1400" b="1" i="0" u="none" strike="noStrike" cap="none">
                  <a:solidFill>
                    <a:schemeClr val="lt1"/>
                  </a:solidFill>
                  <a:latin typeface="Fira Sans Extra Condensed"/>
                  <a:ea typeface="Fira Sans Extra Condensed"/>
                  <a:cs typeface="Fira Sans Extra Condensed"/>
                  <a:sym typeface="Fira Sans Extra Condensed"/>
                </a:rPr>
                <a:t>Bi target</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9" name="Google Shape;459;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0" name="Google Shape;460;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1" name="Google Shape;461;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2" name="Google Shape;462;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3" name="Google Shape;463;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4" name="Google Shape;464;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65" name="Google Shape;465;g1066244c191_0_1"/>
          <p:cNvGrpSpPr/>
          <p:nvPr/>
        </p:nvGrpSpPr>
        <p:grpSpPr>
          <a:xfrm>
            <a:off x="1242275" y="2378663"/>
            <a:ext cx="1088700" cy="830400"/>
            <a:chOff x="673150" y="2539788"/>
            <a:chExt cx="1088700" cy="830400"/>
          </a:xfrm>
        </p:grpSpPr>
        <p:sp>
          <p:nvSpPr>
            <p:cNvPr id="466" name="Google Shape;466;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300" b="1" i="0" u="none" strike="noStrike" cap="none">
                  <a:solidFill>
                    <a:srgbClr val="FFFFFF"/>
                  </a:solidFill>
                  <a:latin typeface="Fira Sans Extra Condensed"/>
                  <a:ea typeface="Fira Sans Extra Condensed"/>
                  <a:cs typeface="Fira Sans Extra Condensed"/>
                  <a:sym typeface="Fira Sans Extra Condensed"/>
                </a:rPr>
                <a:t>Other risk estimates</a:t>
              </a:r>
              <a:endParaRPr sz="13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7" name="Google Shape;467;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8" name="Google Shape;468;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9" name="Google Shape;469;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0" name="Google Shape;470;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1" name="Google Shape;471;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2" name="Google Shape;472;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73" name="Google Shape;473;g1066244c191_0_1"/>
          <p:cNvGrpSpPr/>
          <p:nvPr/>
        </p:nvGrpSpPr>
        <p:grpSpPr>
          <a:xfrm>
            <a:off x="9836250" y="2306088"/>
            <a:ext cx="1088700" cy="830400"/>
            <a:chOff x="368350" y="2234988"/>
            <a:chExt cx="1088700" cy="830400"/>
          </a:xfrm>
        </p:grpSpPr>
        <p:sp>
          <p:nvSpPr>
            <p:cNvPr id="474" name="Google Shape;474;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Traffic Estimation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5" name="Google Shape;475;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6" name="Google Shape;476;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7" name="Google Shape;477;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8" name="Google Shape;478;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9" name="Google Shape;479;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80" name="Google Shape;480;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481" name="Google Shape;481;g1066244c191_0_1"/>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82" name="Google Shape;482;g1066244c191_0_1"/>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83" name="Google Shape;483;g1066244c191_0_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84" name="Google Shape;484;g1066244c191_0_1"/>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85" name="Google Shape;485;g1066244c191_0_1"/>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86" name="Google Shape;486;g1066244c191_0_1"/>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487" name="Google Shape;487;g1066244c191_0_1"/>
          <p:cNvSpPr/>
          <p:nvPr/>
        </p:nvSpPr>
        <p:spPr>
          <a:xfrm>
            <a:off x="-141598" y="4099808"/>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 </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 </a:t>
            </a:r>
            <a:r>
              <a:rPr lang="en-US" i="1">
                <a:solidFill>
                  <a:schemeClr val="accent2"/>
                </a:solidFill>
              </a:rPr>
              <a:t>Informatics</a:t>
            </a:r>
            <a:r>
              <a:rPr lang="en-US" sz="1400" b="0" i="1" u="none" strike="noStrike" cap="none">
                <a:solidFill>
                  <a:schemeClr val="accent2"/>
                </a:solidFill>
                <a:latin typeface="Arial"/>
                <a:ea typeface="Arial"/>
                <a:cs typeface="Arial"/>
                <a:sym typeface="Arial"/>
              </a:rPr>
              <a:t> engineering</a:t>
            </a:r>
            <a:br>
              <a:rPr lang="en-US" sz="1400" b="0" i="1" u="none" strike="noStrike" cap="none">
                <a:solidFill>
                  <a:schemeClr val="accent2"/>
                </a:solidFill>
                <a:latin typeface="Arial"/>
                <a:ea typeface="Arial"/>
                <a:cs typeface="Arial"/>
                <a:sym typeface="Arial"/>
              </a:rPr>
            </a:br>
            <a:endParaRPr sz="1400" b="0" i="1" u="none" strike="noStrike" cap="none">
              <a:solidFill>
                <a:schemeClr val="accent2"/>
              </a:solidFill>
              <a:latin typeface="Arial"/>
              <a:ea typeface="Arial"/>
              <a:cs typeface="Arial"/>
              <a:sym typeface="Arial"/>
            </a:endParaRPr>
          </a:p>
        </p:txBody>
      </p:sp>
      <p:sp>
        <p:nvSpPr>
          <p:cNvPr id="488" name="Google Shape;488;g1066244c191_0_1"/>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489" name="Google Shape;489;g1066244c191_0_1"/>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0" name="Google Shape;490;g1066244c191_0_1"/>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1" name="Google Shape;491;g1066244c191_0_1"/>
          <p:cNvSpPr/>
          <p:nvPr/>
        </p:nvSpPr>
        <p:spPr>
          <a:xfrm rot="-3788704">
            <a:off x="8003177" y="1401254"/>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2" name="Google Shape;492;g1066244c191_0_1"/>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493" name="Google Shape;493;g1066244c191_0_1"/>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4" name="Google Shape;494;g1066244c191_0_1"/>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5" name="Google Shape;495;g1066244c191_0_1"/>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pic>
        <p:nvPicPr>
          <p:cNvPr id="500" name="Google Shape;500;g1066244c191_0_133"/>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501" name="Google Shape;501;g1066244c191_0_133"/>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502" name="Google Shape;502;g1066244c191_0_133"/>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g1066244c191_0_133"/>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g1066244c191_0_133"/>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g1066244c191_0_133"/>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g1066244c191_0_133"/>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g1066244c191_0_133"/>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g1066244c191_0_133"/>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g1066244c191_0_133"/>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g1066244c191_0_133"/>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600" b="1" i="0" u="none" strike="noStrike" cap="none">
                <a:solidFill>
                  <a:schemeClr val="lt1"/>
                </a:solidFill>
                <a:latin typeface="Fira Sans Extra Condensed"/>
                <a:ea typeface="Fira Sans Extra Condensed"/>
                <a:cs typeface="Fira Sans Extra Condensed"/>
                <a:sym typeface="Fira Sans Extra Condensed"/>
              </a:rPr>
              <a:t>Software Engineering </a:t>
            </a:r>
            <a:endParaRPr sz="16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1" name="Google Shape;511;g1066244c191_0_133"/>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2" name="Google Shape;512;g1066244c191_0_133"/>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900" b="1" i="0" u="none" strike="noStrike" cap="none">
                <a:solidFill>
                  <a:schemeClr val="lt1"/>
                </a:solidFill>
                <a:latin typeface="Fira Sans Extra Condensed"/>
                <a:ea typeface="Fira Sans Extra Condensed"/>
                <a:cs typeface="Fira Sans Extra Condensed"/>
                <a:sym typeface="Fira Sans Extra Condensed"/>
              </a:rPr>
              <a:t>Databases</a:t>
            </a:r>
            <a:endParaRPr sz="19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3" name="Google Shape;513;g1066244c191_0_133"/>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514" name="Google Shape;514;g1066244c191_0_133"/>
          <p:cNvGrpSpPr/>
          <p:nvPr/>
        </p:nvGrpSpPr>
        <p:grpSpPr>
          <a:xfrm>
            <a:off x="7016850" y="2306088"/>
            <a:ext cx="1088700" cy="830400"/>
            <a:chOff x="368350" y="2234988"/>
            <a:chExt cx="1088700" cy="830400"/>
          </a:xfrm>
        </p:grpSpPr>
        <p:sp>
          <p:nvSpPr>
            <p:cNvPr id="515" name="Google Shape;515;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Mobile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6" name="Google Shape;516;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7" name="Google Shape;517;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8" name="Google Shape;518;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9" name="Google Shape;519;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0" name="Google Shape;520;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1" name="Google Shape;521;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22" name="Google Shape;522;g1066244c191_0_133"/>
          <p:cNvGrpSpPr/>
          <p:nvPr/>
        </p:nvGrpSpPr>
        <p:grpSpPr>
          <a:xfrm>
            <a:off x="4216100" y="2367863"/>
            <a:ext cx="1088700" cy="830400"/>
            <a:chOff x="673150" y="2539788"/>
            <a:chExt cx="1088700" cy="830400"/>
          </a:xfrm>
        </p:grpSpPr>
        <p:sp>
          <p:nvSpPr>
            <p:cNvPr id="523" name="Google Shape;523;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Web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4" name="Google Shape;524;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5" name="Google Shape;525;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6" name="Google Shape;526;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7" name="Google Shape;527;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8" name="Google Shape;528;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9" name="Google Shape;529;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0" name="Google Shape;530;g1066244c191_0_133"/>
          <p:cNvGrpSpPr/>
          <p:nvPr/>
        </p:nvGrpSpPr>
        <p:grpSpPr>
          <a:xfrm>
            <a:off x="1242275" y="2378663"/>
            <a:ext cx="1088700" cy="830400"/>
            <a:chOff x="673150" y="2539788"/>
            <a:chExt cx="1088700" cy="830400"/>
          </a:xfrm>
        </p:grpSpPr>
        <p:sp>
          <p:nvSpPr>
            <p:cNvPr id="531" name="Google Shape;531;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700" b="1" i="0" u="none" strike="noStrike" cap="none">
                  <a:solidFill>
                    <a:srgbClr val="FFFFFF"/>
                  </a:solidFill>
                  <a:latin typeface="Fira Sans Extra Condensed"/>
                  <a:ea typeface="Fira Sans Extra Condensed"/>
                  <a:cs typeface="Fira Sans Extra Condensed"/>
                  <a:sym typeface="Fira Sans Extra Condensed"/>
                </a:rPr>
                <a:t>Other variables</a:t>
              </a:r>
              <a:endParaRPr sz="17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2" name="Google Shape;532;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3" name="Google Shape;533;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4" name="Google Shape;534;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5" name="Google Shape;535;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6" name="Google Shape;536;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7" name="Google Shape;537;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8" name="Google Shape;538;g1066244c191_0_133"/>
          <p:cNvGrpSpPr/>
          <p:nvPr/>
        </p:nvGrpSpPr>
        <p:grpSpPr>
          <a:xfrm>
            <a:off x="9836250" y="2306088"/>
            <a:ext cx="1088700" cy="830400"/>
            <a:chOff x="368350" y="2234988"/>
            <a:chExt cx="1088700" cy="830400"/>
          </a:xfrm>
        </p:grpSpPr>
        <p:sp>
          <p:nvSpPr>
            <p:cNvPr id="539" name="Google Shape;539;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1" i="0" u="none" strike="noStrike" cap="none">
                  <a:solidFill>
                    <a:srgbClr val="FFFFFF"/>
                  </a:solidFill>
                  <a:latin typeface="Fira Sans Extra Condensed"/>
                  <a:ea typeface="Fira Sans Extra Condensed"/>
                  <a:cs typeface="Fira Sans Extra Condensed"/>
                  <a:sym typeface="Fira Sans Extra Condensed"/>
                </a:rPr>
                <a:t>Include ML or VR</a:t>
              </a:r>
              <a:endParaRPr sz="18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0" name="Google Shape;540;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1" name="Google Shape;541;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2" name="Google Shape;542;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3" name="Google Shape;543;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4" name="Google Shape;544;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5" name="Google Shape;545;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546" name="Google Shape;546;g1066244c191_0_133"/>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47" name="Google Shape;547;g1066244c191_0_133"/>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48" name="Google Shape;548;g1066244c191_0_133"/>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49" name="Google Shape;549;g1066244c191_0_133"/>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50" name="Google Shape;550;g1066244c191_0_133"/>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51" name="Google Shape;551;g1066244c191_0_133"/>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552" name="Google Shape;552;g1066244c191_0_133"/>
          <p:cNvSpPr/>
          <p:nvPr/>
        </p:nvSpPr>
        <p:spPr>
          <a:xfrm>
            <a:off x="69002" y="381273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a:t>
            </a:r>
            <a:endParaRPr sz="1400" b="0" i="1" u="none" strike="noStrike" cap="none">
              <a:solidFill>
                <a:schemeClr val="accent2"/>
              </a:solidFill>
              <a:latin typeface="Arial"/>
              <a:ea typeface="Arial"/>
              <a:cs typeface="Arial"/>
              <a:sym typeface="Arial"/>
            </a:endParaRPr>
          </a:p>
          <a:p>
            <a:pPr marL="0" lvl="0" indent="0" algn="ctr" rtl="0">
              <a:spcBef>
                <a:spcPts val="0"/>
              </a:spcBef>
              <a:spcAft>
                <a:spcPts val="0"/>
              </a:spcAft>
              <a:buClr>
                <a:schemeClr val="dk1"/>
              </a:buClr>
              <a:buSzPts val="1400"/>
              <a:buFont typeface="Arial"/>
              <a:buNone/>
            </a:pPr>
            <a:r>
              <a:rPr lang="en-US" i="1">
                <a:solidFill>
                  <a:schemeClr val="accent2"/>
                </a:solidFill>
              </a:rPr>
              <a:t>Mathematics</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Engineering</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1" u="none" strike="noStrike" cap="none">
              <a:solidFill>
                <a:schemeClr val="accent2"/>
              </a:solidFill>
              <a:latin typeface="Arial"/>
              <a:ea typeface="Arial"/>
              <a:cs typeface="Arial"/>
              <a:sym typeface="Arial"/>
            </a:endParaRPr>
          </a:p>
        </p:txBody>
      </p:sp>
      <p:sp>
        <p:nvSpPr>
          <p:cNvPr id="553" name="Google Shape;553;g1066244c191_0_133"/>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554" name="Google Shape;554;g1066244c191_0_133"/>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5" name="Google Shape;555;g1066244c191_0_133"/>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6" name="Google Shape;556;g1066244c191_0_133"/>
          <p:cNvSpPr/>
          <p:nvPr/>
        </p:nvSpPr>
        <p:spPr>
          <a:xfrm rot="-3788704">
            <a:off x="8003181" y="1401247"/>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7" name="Google Shape;557;g1066244c191_0_133"/>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558" name="Google Shape;558;g1066244c191_0_133"/>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9" name="Google Shape;559;g1066244c191_0_133"/>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0" name="Google Shape;560;g1066244c191_0_133"/>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5" name="Google Shape;565;p10"/>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566" name="Google Shape;566;p10"/>
          <p:cNvSpPr/>
          <p:nvPr/>
        </p:nvSpPr>
        <p:spPr>
          <a:xfrm>
            <a:off x="265320" y="376920"/>
            <a:ext cx="540216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Report accepted in OSF.IO</a:t>
            </a:r>
            <a:endParaRPr sz="2200" b="0" i="0" u="none" strike="noStrike" cap="none">
              <a:solidFill>
                <a:srgbClr val="000000"/>
              </a:solidFill>
              <a:latin typeface="Arial"/>
              <a:ea typeface="Arial"/>
              <a:cs typeface="Arial"/>
              <a:sym typeface="Arial"/>
            </a:endParaRPr>
          </a:p>
        </p:txBody>
      </p:sp>
      <p:sp>
        <p:nvSpPr>
          <p:cNvPr id="567" name="Google Shape;567;p10"/>
          <p:cNvSpPr/>
          <p:nvPr/>
        </p:nvSpPr>
        <p:spPr>
          <a:xfrm rot="10800000" flipH="1">
            <a:off x="4321521" y="468155"/>
            <a:ext cx="945756"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8" name="Google Shape;568;p10"/>
          <p:cNvSpPr/>
          <p:nvPr/>
        </p:nvSpPr>
        <p:spPr>
          <a:xfrm>
            <a:off x="4971720" y="3366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69" name="Google Shape;569;p10"/>
          <p:cNvSpPr/>
          <p:nvPr/>
        </p:nvSpPr>
        <p:spPr>
          <a:xfrm>
            <a:off x="2623800" y="2240875"/>
            <a:ext cx="3649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the report citation</a:t>
            </a:r>
            <a:br>
              <a:rPr lang="en-US" sz="1800" b="0" i="0"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in OSF PREPRINTS and the link. No, not in OSF projects, it is in OSF Preprints.</a:t>
            </a:r>
            <a:endParaRPr sz="1400" b="0" i="0" u="none" strike="noStrike" cap="none">
              <a:solidFill>
                <a:schemeClr val="accent2"/>
              </a:solidFill>
              <a:latin typeface="Arial"/>
              <a:ea typeface="Arial"/>
              <a:cs typeface="Arial"/>
              <a:sym typeface="Arial"/>
            </a:endParaRPr>
          </a:p>
        </p:txBody>
      </p:sp>
      <p:sp>
        <p:nvSpPr>
          <p:cNvPr id="570" name="Google Shape;570;p10"/>
          <p:cNvSpPr/>
          <p:nvPr/>
        </p:nvSpPr>
        <p:spPr>
          <a:xfrm rot="10800000" flipH="1">
            <a:off x="2087873" y="2693743"/>
            <a:ext cx="618840" cy="48951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1" name="Google Shape;571;p10"/>
          <p:cNvSpPr/>
          <p:nvPr/>
        </p:nvSpPr>
        <p:spPr>
          <a:xfrm>
            <a:off x="418325" y="3107875"/>
            <a:ext cx="6126000" cy="912600"/>
          </a:xfrm>
          <a:prstGeom prst="rect">
            <a:avLst/>
          </a:prstGeom>
          <a:noFill/>
          <a:ln>
            <a:noFill/>
          </a:ln>
        </p:spPr>
        <p:txBody>
          <a:bodyPr spcFirstLastPara="1" wrap="square" lIns="90000" tIns="45000" rIns="90000" bIns="450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2200" b="0" i="0" u="none" strike="noStrike" cap="none">
                <a:solidFill>
                  <a:srgbClr val="001E33"/>
                </a:solidFill>
                <a:latin typeface="Arial"/>
                <a:ea typeface="Arial"/>
                <a:cs typeface="Arial"/>
                <a:sym typeface="Arial"/>
              </a:rPr>
              <a:t>Julián Ramírez, Andrés Salazar, Simón Marín, Mauricio Toro. Energy and Storage Optimization in Precision Livestock Farming. Technical Report, Universidad EAFIT, 2021. https://doi.org/10.31219/osf.io/du8yt</a:t>
            </a:r>
            <a:endParaRPr sz="2200" b="0" i="0" u="none" strike="noStrike" cap="none">
              <a:solidFill>
                <a:srgbClr val="001E33"/>
              </a:solidFill>
              <a:latin typeface="Arial"/>
              <a:ea typeface="Arial"/>
              <a:cs typeface="Arial"/>
              <a:sym typeface="Arial"/>
            </a:endParaRPr>
          </a:p>
        </p:txBody>
      </p:sp>
      <p:sp>
        <p:nvSpPr>
          <p:cNvPr id="572" name="Google Shape;572;p10"/>
          <p:cNvSpPr/>
          <p:nvPr/>
        </p:nvSpPr>
        <p:spPr>
          <a:xfrm>
            <a:off x="2640426" y="5215875"/>
            <a:ext cx="35088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 screenshot of your published report on osf.io and remove the circle</a:t>
            </a:r>
            <a:endParaRPr sz="1400" b="0" i="0" u="none" strike="noStrike" cap="none">
              <a:solidFill>
                <a:schemeClr val="accent2"/>
              </a:solidFill>
              <a:latin typeface="Arial"/>
              <a:ea typeface="Arial"/>
              <a:cs typeface="Arial"/>
              <a:sym typeface="Arial"/>
            </a:endParaRPr>
          </a:p>
        </p:txBody>
      </p:sp>
      <p:sp>
        <p:nvSpPr>
          <p:cNvPr id="573" name="Google Shape;573;p10"/>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74" name="Google Shape;574;p1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75" name="Google Shape;575;p10"/>
          <p:cNvSpPr/>
          <p:nvPr/>
        </p:nvSpPr>
        <p:spPr>
          <a:xfrm flipH="1">
            <a:off x="7405536" y="5261857"/>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6" name="Google Shape;576;p10"/>
          <p:cNvSpPr/>
          <p:nvPr/>
        </p:nvSpPr>
        <p:spPr>
          <a:xfrm>
            <a:off x="5509326" y="6128750"/>
            <a:ext cx="34254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monitors and teachers among the authors, please.</a:t>
            </a:r>
            <a:endParaRPr sz="1400" b="0" i="0" u="none" strike="noStrike" cap="none">
              <a:solidFill>
                <a:schemeClr val="accent2"/>
              </a:solidFill>
              <a:latin typeface="Arial"/>
              <a:ea typeface="Arial"/>
              <a:cs typeface="Arial"/>
              <a:sym typeface="Arial"/>
            </a:endParaRPr>
          </a:p>
        </p:txBody>
      </p:sp>
      <p:pic>
        <p:nvPicPr>
          <p:cNvPr id="577" name="Google Shape;577;p10"/>
          <p:cNvPicPr preferRelativeResize="0"/>
          <p:nvPr/>
        </p:nvPicPr>
        <p:blipFill rotWithShape="1">
          <a:blip r:embed="rId4">
            <a:alphaModFix/>
          </a:blip>
          <a:srcRect/>
          <a:stretch/>
        </p:blipFill>
        <p:spPr>
          <a:xfrm>
            <a:off x="6431576" y="1829064"/>
            <a:ext cx="5550945" cy="3615400"/>
          </a:xfrm>
          <a:prstGeom prst="rect">
            <a:avLst/>
          </a:prstGeom>
          <a:noFill/>
          <a:ln>
            <a:noFill/>
          </a:ln>
        </p:spPr>
      </p:pic>
      <p:sp>
        <p:nvSpPr>
          <p:cNvPr id="578" name="Google Shape;578;p10"/>
          <p:cNvSpPr/>
          <p:nvPr/>
        </p:nvSpPr>
        <p:spPr>
          <a:xfrm flipH="1">
            <a:off x="5920511" y="4581882"/>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9" name="Google Shape;579;p10"/>
          <p:cNvSpPr txBox="1"/>
          <p:nvPr/>
        </p:nvSpPr>
        <p:spPr>
          <a:xfrm>
            <a:off x="926000" y="6046350"/>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80" name="Google Shape;580;p10"/>
          <p:cNvSpPr/>
          <p:nvPr/>
        </p:nvSpPr>
        <p:spPr>
          <a:xfrm>
            <a:off x="4321529" y="10574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 slide if your report was not submitted to OSF.</a:t>
            </a:r>
            <a:endParaRPr sz="1400" b="0" i="0" u="none" strike="noStrike" cap="none">
              <a:solidFill>
                <a:schemeClr val="accent2"/>
              </a:solidFill>
              <a:latin typeface="Arial"/>
              <a:ea typeface="Arial"/>
              <a:cs typeface="Arial"/>
              <a:sym typeface="Arial"/>
            </a:endParaRPr>
          </a:p>
        </p:txBody>
      </p:sp>
      <p:sp>
        <p:nvSpPr>
          <p:cNvPr id="581" name="Google Shape;581;p10"/>
          <p:cNvSpPr/>
          <p:nvPr/>
        </p:nvSpPr>
        <p:spPr>
          <a:xfrm rot="9395086" flipH="1">
            <a:off x="716280" y="2541321"/>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2" name="Google Shape;582;p10"/>
          <p:cNvSpPr/>
          <p:nvPr/>
        </p:nvSpPr>
        <p:spPr>
          <a:xfrm>
            <a:off x="121679" y="19409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of a citation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3" name="Google Shape;583;p10"/>
          <p:cNvSpPr/>
          <p:nvPr/>
        </p:nvSpPr>
        <p:spPr>
          <a:xfrm rot="9395086" flipH="1">
            <a:off x="8474505" y="1542496"/>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4" name="Google Shape;584;p10"/>
          <p:cNvSpPr/>
          <p:nvPr/>
        </p:nvSpPr>
        <p:spPr>
          <a:xfrm>
            <a:off x="8413304" y="9421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screenshot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5" name="Google Shape;585;p10"/>
          <p:cNvSpPr/>
          <p:nvPr/>
        </p:nvSpPr>
        <p:spPr>
          <a:xfrm>
            <a:off x="6751675" y="1710075"/>
            <a:ext cx="13398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pic>
        <p:nvPicPr>
          <p:cNvPr id="590" name="Google Shape;590;gadd317ae2b_0_117"/>
          <p:cNvPicPr preferRelativeResize="0"/>
          <p:nvPr/>
        </p:nvPicPr>
        <p:blipFill rotWithShape="1">
          <a:blip r:embed="rId3">
            <a:alphaModFix/>
          </a:blip>
          <a:srcRect l="20134"/>
          <a:stretch/>
        </p:blipFill>
        <p:spPr>
          <a:xfrm>
            <a:off x="-47400" y="0"/>
            <a:ext cx="9787201" cy="6893125"/>
          </a:xfrm>
          <a:prstGeom prst="rect">
            <a:avLst/>
          </a:prstGeom>
          <a:noFill/>
          <a:ln>
            <a:noFill/>
          </a:ln>
        </p:spPr>
      </p:pic>
      <p:sp>
        <p:nvSpPr>
          <p:cNvPr id="591" name="Google Shape;591;gadd317ae2b_0_117"/>
          <p:cNvSpPr/>
          <p:nvPr/>
        </p:nvSpPr>
        <p:spPr>
          <a:xfrm>
            <a:off x="-53831" y="-8709"/>
            <a:ext cx="12254399" cy="6866700"/>
          </a:xfrm>
          <a:prstGeom prst="rect">
            <a:avLst/>
          </a:prstGeom>
          <a:gradFill>
            <a:gsLst>
              <a:gs pos="0">
                <a:srgbClr val="FFFFFF">
                  <a:alpha val="0"/>
                </a:srgbClr>
              </a:gs>
              <a:gs pos="57000">
                <a:schemeClr val="lt1"/>
              </a:gs>
              <a:gs pos="100000">
                <a:schemeClr val="lt1"/>
              </a:gs>
            </a:gsLst>
            <a:lin ang="0" scaled="0"/>
          </a:gra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6000"/>
              <a:buFont typeface="Arial"/>
              <a:buNone/>
            </a:pPr>
            <a:r>
              <a:rPr lang="en-US" sz="6000" b="0" i="0" u="none" strike="noStrike" cap="none">
                <a:solidFill>
                  <a:srgbClr val="001E33"/>
                </a:solidFill>
                <a:latin typeface="Arial"/>
                <a:ea typeface="Arial"/>
                <a:cs typeface="Arial"/>
                <a:sym typeface="Arial"/>
              </a:rPr>
              <a:t>THANK YOU!</a:t>
            </a:r>
            <a:r>
              <a:rPr lang="en-US" sz="6000" b="0" i="0" u="none" strike="noStrike" cap="none">
                <a:solidFill>
                  <a:schemeClr val="lt1"/>
                </a:solidFill>
                <a:latin typeface="Arial"/>
                <a:ea typeface="Arial"/>
                <a:cs typeface="Arial"/>
                <a:sym typeface="Arial"/>
              </a:rPr>
              <a:t>!!</a:t>
            </a:r>
            <a:endParaRPr sz="6000" b="0" i="0" u="none" strike="noStrike" cap="none">
              <a:solidFill>
                <a:schemeClr val="lt1"/>
              </a:solidFill>
              <a:latin typeface="Arial"/>
              <a:ea typeface="Arial"/>
              <a:cs typeface="Arial"/>
              <a:sym typeface="Arial"/>
            </a:endParaRPr>
          </a:p>
        </p:txBody>
      </p:sp>
      <p:sp>
        <p:nvSpPr>
          <p:cNvPr id="592" name="Google Shape;592;gadd317ae2b_0_117"/>
          <p:cNvSpPr txBox="1"/>
          <p:nvPr/>
        </p:nvSpPr>
        <p:spPr>
          <a:xfrm>
            <a:off x="5046225" y="4020625"/>
            <a:ext cx="6945600" cy="1261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000"/>
              <a:buFont typeface="Arial"/>
              <a:buNone/>
            </a:pPr>
            <a:r>
              <a:rPr lang="en-US" sz="2500" b="1" i="0" u="none" strike="noStrike" cap="none">
                <a:solidFill>
                  <a:srgbClr val="001E33"/>
                </a:solidFill>
                <a:latin typeface="Arial"/>
                <a:ea typeface="Arial"/>
                <a:cs typeface="Arial"/>
                <a:sym typeface="Arial"/>
              </a:rPr>
              <a:t>With the support of </a:t>
            </a:r>
            <a:endParaRPr sz="19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The first two authors were supported by the Sapiencia grant, financed by the municipality of Medellín. All authors are grateful to the Vice Rector's Office for Discovery and Creation, Universidad EAFIT, for their support in this research.</a:t>
            </a:r>
            <a:endParaRPr sz="22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endParaRPr sz="2200" b="0" i="0" u="none" strike="noStrike" cap="none">
              <a:solidFill>
                <a:schemeClr val="dk1"/>
              </a:solidFill>
              <a:latin typeface="Calibri"/>
              <a:ea typeface="Calibri"/>
              <a:cs typeface="Calibri"/>
              <a:sym typeface="Calibri"/>
            </a:endParaRPr>
          </a:p>
        </p:txBody>
      </p:sp>
      <p:sp>
        <p:nvSpPr>
          <p:cNvPr id="593" name="Google Shape;593;gadd317ae2b_0_117"/>
          <p:cNvSpPr/>
          <p:nvPr/>
        </p:nvSpPr>
        <p:spPr>
          <a:xfrm>
            <a:off x="3546885" y="2762675"/>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Don't forget your scholarship acknowledgements (if you have one) For others, for those who pay your tuition fees</a:t>
            </a:r>
            <a:endParaRPr sz="1400" b="0" i="0" u="none" strike="noStrike" cap="none">
              <a:solidFill>
                <a:schemeClr val="accent2"/>
              </a:solidFill>
              <a:latin typeface="Arial"/>
              <a:ea typeface="Arial"/>
              <a:cs typeface="Arial"/>
              <a:sym typeface="Arial"/>
            </a:endParaRPr>
          </a:p>
        </p:txBody>
      </p:sp>
      <p:sp>
        <p:nvSpPr>
          <p:cNvPr id="594" name="Google Shape;594;gadd317ae2b_0_117"/>
          <p:cNvSpPr/>
          <p:nvPr/>
        </p:nvSpPr>
        <p:spPr>
          <a:xfrm rot="10800000">
            <a:off x="6307580" y="3556275"/>
            <a:ext cx="324270" cy="8430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5" name="Google Shape;595;gadd317ae2b_0_117"/>
          <p:cNvSpPr/>
          <p:nvPr/>
        </p:nvSpPr>
        <p:spPr>
          <a:xfrm>
            <a:off x="5249940" y="102434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96" name="Google Shape;596;gadd317ae2b_0_117"/>
          <p:cNvSpPr txBox="1"/>
          <p:nvPr/>
        </p:nvSpPr>
        <p:spPr>
          <a:xfrm>
            <a:off x="8236550" y="60702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97" name="Google Shape;597;gadd317ae2b_0_117"/>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98" name="Google Shape;598;gadd317ae2b_0_117"/>
          <p:cNvSpPr/>
          <p:nvPr/>
        </p:nvSpPr>
        <p:spPr>
          <a:xfrm rot="10800000" flipH="1">
            <a:off x="2539475" y="566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9" name="Google Shape;599;gadd317ae2b_0_117"/>
          <p:cNvSpPr/>
          <p:nvPr/>
        </p:nvSpPr>
        <p:spPr>
          <a:xfrm>
            <a:off x="2950660" y="119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B45F06"/>
                </a:solidFill>
                <a:latin typeface="Arial"/>
                <a:ea typeface="Arial"/>
                <a:cs typeface="Arial"/>
                <a:sym typeface="Arial"/>
              </a:rPr>
              <a:t>You can change this picture</a:t>
            </a:r>
            <a:endParaRPr sz="1400" b="0" i="0" u="none" strike="noStrike" cap="none">
              <a:solidFill>
                <a:srgbClr val="B45F0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202" name="Google Shape;202;p2"/>
          <p:cNvSpPr/>
          <p:nvPr/>
        </p:nvSpPr>
        <p:spPr>
          <a:xfrm>
            <a:off x="265329" y="376925"/>
            <a:ext cx="48825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Presentation of the team</a:t>
            </a:r>
            <a:endParaRPr sz="2200" b="0" i="0" u="none" strike="noStrike" cap="none">
              <a:solidFill>
                <a:srgbClr val="000000"/>
              </a:solidFill>
              <a:latin typeface="Arial"/>
              <a:ea typeface="Arial"/>
              <a:cs typeface="Arial"/>
              <a:sym typeface="Arial"/>
            </a:endParaRPr>
          </a:p>
        </p:txBody>
      </p:sp>
      <p:sp>
        <p:nvSpPr>
          <p:cNvPr id="211" name="Google Shape;211;p2"/>
          <p:cNvSpPr/>
          <p:nvPr/>
        </p:nvSpPr>
        <p:spPr>
          <a:xfrm>
            <a:off x="4927445" y="4181236"/>
            <a:ext cx="2192760" cy="1445096"/>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s-CO" sz="2200" b="1" i="0" u="none" strike="noStrike" cap="none" dirty="0" err="1">
                <a:solidFill>
                  <a:srgbClr val="001E33"/>
                </a:solidFill>
                <a:latin typeface="Arial"/>
                <a:ea typeface="Arial"/>
                <a:cs typeface="Arial"/>
                <a:sym typeface="Arial"/>
              </a:rPr>
              <a:t>Maria</a:t>
            </a:r>
            <a:r>
              <a:rPr lang="es-CO" sz="2200" b="1" i="0" u="none" strike="noStrike" cap="none" dirty="0">
                <a:solidFill>
                  <a:srgbClr val="001E33"/>
                </a:solidFill>
                <a:latin typeface="Arial"/>
                <a:ea typeface="Arial"/>
                <a:cs typeface="Arial"/>
                <a:sym typeface="Arial"/>
              </a:rPr>
              <a:t> Camila Raigosa</a:t>
            </a:r>
          </a:p>
          <a:p>
            <a:pPr marL="0" marR="0" lvl="0" indent="0" algn="ctr" rtl="0">
              <a:lnSpc>
                <a:spcPct val="100000"/>
              </a:lnSpc>
              <a:spcBef>
                <a:spcPts val="0"/>
              </a:spcBef>
              <a:spcAft>
                <a:spcPts val="0"/>
              </a:spcAft>
              <a:buClr>
                <a:srgbClr val="000000"/>
              </a:buClr>
              <a:buSzPts val="2200"/>
              <a:buFont typeface="Arial"/>
              <a:buNone/>
            </a:pPr>
            <a:r>
              <a:rPr lang="es-CO" sz="2200" i="0" u="none" strike="noStrike" cap="none" dirty="0" err="1">
                <a:solidFill>
                  <a:srgbClr val="001E33"/>
                </a:solidFill>
                <a:latin typeface="Arial"/>
                <a:ea typeface="Arial"/>
                <a:cs typeface="Arial"/>
                <a:sym typeface="Arial"/>
              </a:rPr>
              <a:t>Investigator</a:t>
            </a:r>
            <a:endParaRPr sz="2200"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1E33"/>
              </a:solidFill>
              <a:latin typeface="Arial"/>
              <a:ea typeface="Arial"/>
              <a:cs typeface="Arial"/>
              <a:sym typeface="Arial"/>
            </a:endParaRPr>
          </a:p>
        </p:txBody>
      </p:sp>
      <p:sp>
        <p:nvSpPr>
          <p:cNvPr id="212" name="Google Shape;212;p2"/>
          <p:cNvSpPr/>
          <p:nvPr/>
        </p:nvSpPr>
        <p:spPr>
          <a:xfrm>
            <a:off x="781214" y="4144556"/>
            <a:ext cx="2192760" cy="767987"/>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dirty="0">
                <a:solidFill>
                  <a:srgbClr val="001E33"/>
                </a:solidFill>
              </a:rPr>
              <a:t>Mariana García</a:t>
            </a: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Investigator</a:t>
            </a:r>
            <a:endParaRPr lang="en-US" sz="2200" b="1" dirty="0">
              <a:solidFill>
                <a:srgbClr val="001E33"/>
              </a:solidFill>
            </a:endParaRPr>
          </a:p>
        </p:txBody>
      </p:sp>
      <p:sp>
        <p:nvSpPr>
          <p:cNvPr id="213" name="Google Shape;213;p2"/>
          <p:cNvSpPr/>
          <p:nvPr/>
        </p:nvSpPr>
        <p:spPr>
          <a:xfrm>
            <a:off x="3135855" y="1064480"/>
            <a:ext cx="2932500" cy="306323"/>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sp>
        <p:nvSpPr>
          <p:cNvPr id="215" name="Google Shape;215;p2"/>
          <p:cNvSpPr/>
          <p:nvPr/>
        </p:nvSpPr>
        <p:spPr>
          <a:xfrm>
            <a:off x="1924350" y="5292650"/>
            <a:ext cx="3223500" cy="306323"/>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pic>
        <p:nvPicPr>
          <p:cNvPr id="218" name="Google Shape;218;p2"/>
          <p:cNvPicPr preferRelativeResize="0"/>
          <p:nvPr/>
        </p:nvPicPr>
        <p:blipFill rotWithShape="1">
          <a:blip r:embed="rId4">
            <a:alphaModFix/>
          </a:blip>
          <a:srcRect/>
          <a:stretch/>
        </p:blipFill>
        <p:spPr>
          <a:xfrm>
            <a:off x="182880" y="6089760"/>
            <a:ext cx="621000" cy="621000"/>
          </a:xfrm>
          <a:prstGeom prst="rect">
            <a:avLst/>
          </a:prstGeom>
          <a:noFill/>
          <a:ln>
            <a:noFill/>
          </a:ln>
        </p:spPr>
      </p:pic>
      <p:sp>
        <p:nvSpPr>
          <p:cNvPr id="219" name="Google Shape;219;p2"/>
          <p:cNvSpPr/>
          <p:nvPr/>
        </p:nvSpPr>
        <p:spPr>
          <a:xfrm>
            <a:off x="815040" y="6160680"/>
            <a:ext cx="6915240" cy="429433"/>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s-CO" sz="2200" b="1" i="0" u="none" strike="noStrike" cap="none" dirty="0">
                <a:solidFill>
                  <a:srgbClr val="001E33"/>
                </a:solidFill>
                <a:latin typeface="Arial"/>
                <a:ea typeface="Arial"/>
                <a:cs typeface="Arial"/>
                <a:sym typeface="Arial"/>
              </a:rPr>
              <a:t>https://github.com/httpsmariana/proyecto-1</a:t>
            </a:r>
            <a:endParaRPr sz="2200" b="1" i="0" u="none" strike="noStrike" cap="none" dirty="0">
              <a:solidFill>
                <a:srgbClr val="001E33"/>
              </a:solidFill>
              <a:latin typeface="Arial"/>
              <a:ea typeface="Arial"/>
              <a:cs typeface="Arial"/>
              <a:sym typeface="Arial"/>
            </a:endParaRPr>
          </a:p>
        </p:txBody>
      </p:sp>
      <p:sp>
        <p:nvSpPr>
          <p:cNvPr id="220" name="Google Shape;220;p2"/>
          <p:cNvSpPr/>
          <p:nvPr/>
        </p:nvSpPr>
        <p:spPr>
          <a:xfrm>
            <a:off x="6023825" y="4180675"/>
            <a:ext cx="33312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1" i="0" u="none" strike="noStrike" cap="none" dirty="0">
              <a:solidFill>
                <a:srgbClr val="001E33"/>
              </a:solidFill>
              <a:latin typeface="Arial"/>
              <a:ea typeface="Arial"/>
              <a:cs typeface="Arial"/>
              <a:sym typeface="Arial"/>
            </a:endParaRPr>
          </a:p>
        </p:txBody>
      </p:sp>
      <p:sp>
        <p:nvSpPr>
          <p:cNvPr id="221" name="Google Shape;221;p2"/>
          <p:cNvSpPr/>
          <p:nvPr/>
        </p:nvSpPr>
        <p:spPr>
          <a:xfrm>
            <a:off x="7682150" y="604527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1" u="none" strike="noStrike" cap="none" dirty="0">
              <a:solidFill>
                <a:schemeClr val="accent2"/>
              </a:solidFill>
              <a:latin typeface="Arial"/>
              <a:ea typeface="Arial"/>
              <a:cs typeface="Arial"/>
              <a:sym typeface="Arial"/>
            </a:endParaRPr>
          </a:p>
        </p:txBody>
      </p:sp>
      <p:sp>
        <p:nvSpPr>
          <p:cNvPr id="223" name="Google Shape;223;p2"/>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sp>
        <p:nvSpPr>
          <p:cNvPr id="7" name="Google Shape;211;p2">
            <a:extLst>
              <a:ext uri="{FF2B5EF4-FFF2-40B4-BE49-F238E27FC236}">
                <a16:creationId xmlns:a16="http://schemas.microsoft.com/office/drawing/2014/main" id="{3794E514-C339-1C3F-84E8-BFC9A585B348}"/>
              </a:ext>
            </a:extLst>
          </p:cNvPr>
          <p:cNvSpPr/>
          <p:nvPr/>
        </p:nvSpPr>
        <p:spPr>
          <a:xfrm>
            <a:off x="9061038" y="4181236"/>
            <a:ext cx="2192760" cy="1445096"/>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s-CO" sz="2200" b="1" i="0" u="none" strike="noStrike" cap="none" dirty="0">
                <a:solidFill>
                  <a:srgbClr val="001E33"/>
                </a:solidFill>
                <a:latin typeface="Arial"/>
                <a:ea typeface="Arial"/>
                <a:cs typeface="Arial"/>
                <a:sym typeface="Arial"/>
              </a:rPr>
              <a:t>Isabella Márquez</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s-CO" sz="2200" b="0" i="0" u="none" strike="noStrike" cap="none" dirty="0" err="1">
                <a:solidFill>
                  <a:srgbClr val="001E33"/>
                </a:solidFill>
                <a:latin typeface="Arial"/>
                <a:ea typeface="Arial"/>
                <a:cs typeface="Arial"/>
                <a:sym typeface="Arial"/>
              </a:rPr>
              <a:t>Writer</a:t>
            </a:r>
            <a:endParaRPr sz="2200" b="0"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0000"/>
              </a:solidFill>
              <a:latin typeface="Arial"/>
              <a:ea typeface="Arial"/>
              <a:cs typeface="Arial"/>
              <a:sym typeface="Arial"/>
            </a:endParaRPr>
          </a:p>
        </p:txBody>
      </p:sp>
      <p:graphicFrame>
        <p:nvGraphicFramePr>
          <p:cNvPr id="10" name="Diagrama 9">
            <a:extLst>
              <a:ext uri="{FF2B5EF4-FFF2-40B4-BE49-F238E27FC236}">
                <a16:creationId xmlns:a16="http://schemas.microsoft.com/office/drawing/2014/main" id="{511BA25F-6104-1FE1-02B5-925C9E847747}"/>
              </a:ext>
            </a:extLst>
          </p:cNvPr>
          <p:cNvGraphicFramePr/>
          <p:nvPr>
            <p:extLst>
              <p:ext uri="{D42A27DB-BD31-4B8C-83A1-F6EECF244321}">
                <p14:modId xmlns:p14="http://schemas.microsoft.com/office/powerpoint/2010/main" val="3478630002"/>
              </p:ext>
            </p:extLst>
          </p:nvPr>
        </p:nvGraphicFramePr>
        <p:xfrm>
          <a:off x="3386028" y="751675"/>
          <a:ext cx="3857625" cy="68580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3" name="Diagrama 12">
            <a:extLst>
              <a:ext uri="{FF2B5EF4-FFF2-40B4-BE49-F238E27FC236}">
                <a16:creationId xmlns:a16="http://schemas.microsoft.com/office/drawing/2014/main" id="{42485620-E597-27CE-8057-6E051C394C15}"/>
              </a:ext>
            </a:extLst>
          </p:cNvPr>
          <p:cNvGraphicFramePr/>
          <p:nvPr>
            <p:extLst>
              <p:ext uri="{D42A27DB-BD31-4B8C-83A1-F6EECF244321}">
                <p14:modId xmlns:p14="http://schemas.microsoft.com/office/powerpoint/2010/main" val="84512236"/>
              </p:ext>
            </p:extLst>
          </p:nvPr>
        </p:nvGraphicFramePr>
        <p:xfrm>
          <a:off x="-1153454" y="-697320"/>
          <a:ext cx="5143500" cy="6858000"/>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graphicFrame>
        <p:nvGraphicFramePr>
          <p:cNvPr id="16" name="Diagrama 15">
            <a:extLst>
              <a:ext uri="{FF2B5EF4-FFF2-40B4-BE49-F238E27FC236}">
                <a16:creationId xmlns:a16="http://schemas.microsoft.com/office/drawing/2014/main" id="{2AE5FADB-3331-ED2B-7A60-1423BC6EF4E7}"/>
              </a:ext>
            </a:extLst>
          </p:cNvPr>
          <p:cNvGraphicFramePr/>
          <p:nvPr>
            <p:extLst>
              <p:ext uri="{D42A27DB-BD31-4B8C-83A1-F6EECF244321}">
                <p14:modId xmlns:p14="http://schemas.microsoft.com/office/powerpoint/2010/main" val="1412518588"/>
              </p:ext>
            </p:extLst>
          </p:nvPr>
        </p:nvGraphicFramePr>
        <p:xfrm>
          <a:off x="8460336" y="379736"/>
          <a:ext cx="4695026" cy="6858000"/>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2040" y="-11520"/>
            <a:ext cx="12196080" cy="6855840"/>
          </a:xfrm>
          <a:prstGeom prst="rect">
            <a:avLst/>
          </a:prstGeom>
          <a:noFill/>
          <a:ln>
            <a:noFill/>
          </a:ln>
        </p:spPr>
      </p:pic>
      <p:sp>
        <p:nvSpPr>
          <p:cNvPr id="202" name="Google Shape;202;p2"/>
          <p:cNvSpPr/>
          <p:nvPr/>
        </p:nvSpPr>
        <p:spPr>
          <a:xfrm>
            <a:off x="265329" y="376925"/>
            <a:ext cx="48825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Presentation of the team</a:t>
            </a:r>
            <a:endParaRPr sz="2200" b="0" i="0" u="none" strike="noStrike" cap="none">
              <a:solidFill>
                <a:srgbClr val="000000"/>
              </a:solidFill>
              <a:latin typeface="Arial"/>
              <a:ea typeface="Arial"/>
              <a:cs typeface="Arial"/>
              <a:sym typeface="Arial"/>
            </a:endParaRPr>
          </a:p>
        </p:txBody>
      </p:sp>
      <p:grpSp>
        <p:nvGrpSpPr>
          <p:cNvPr id="205" name="Google Shape;205;p2"/>
          <p:cNvGrpSpPr/>
          <p:nvPr/>
        </p:nvGrpSpPr>
        <p:grpSpPr>
          <a:xfrm>
            <a:off x="6631543" y="1675955"/>
            <a:ext cx="2833920" cy="2742480"/>
            <a:chOff x="9052560" y="1645920"/>
            <a:chExt cx="2833920" cy="2742480"/>
          </a:xfrm>
        </p:grpSpPr>
        <p:pic>
          <p:nvPicPr>
            <p:cNvPr id="206" name="Google Shape;206;p2"/>
            <p:cNvPicPr preferRelativeResize="0"/>
            <p:nvPr/>
          </p:nvPicPr>
          <p:blipFill rotWithShape="1">
            <a:blip r:embed="rId4">
              <a:alphaModFix/>
            </a:blip>
            <a:srcRect/>
            <a:stretch/>
          </p:blipFill>
          <p:spPr>
            <a:xfrm>
              <a:off x="9219240" y="1757160"/>
              <a:ext cx="2507760" cy="2486880"/>
            </a:xfrm>
            <a:prstGeom prst="rect">
              <a:avLst/>
            </a:prstGeom>
            <a:noFill/>
            <a:ln>
              <a:noFill/>
            </a:ln>
          </p:spPr>
        </p:pic>
        <p:sp>
          <p:nvSpPr>
            <p:cNvPr id="207" name="Google Shape;207;p2"/>
            <p:cNvSpPr/>
            <p:nvPr/>
          </p:nvSpPr>
          <p:spPr>
            <a:xfrm>
              <a:off x="9052560" y="1645920"/>
              <a:ext cx="2833920" cy="2742480"/>
            </a:xfrm>
            <a:custGeom>
              <a:avLst/>
              <a:gdLst/>
              <a:ahLst/>
              <a:cxnLst/>
              <a:rect l="l" t="t" r="r" b="b"/>
              <a:pathLst>
                <a:path w="7875" h="7621" extrusionOk="0">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0" name="Google Shape;210;p2"/>
          <p:cNvSpPr/>
          <p:nvPr/>
        </p:nvSpPr>
        <p:spPr>
          <a:xfrm>
            <a:off x="6631543" y="4529657"/>
            <a:ext cx="2623200" cy="7599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Mauricio Toro</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Data preparation</a:t>
            </a:r>
            <a:endParaRPr sz="2200" b="0" i="0" u="none" strike="noStrike" cap="none" dirty="0">
              <a:solidFill>
                <a:srgbClr val="001E33"/>
              </a:solidFill>
              <a:latin typeface="Arial"/>
              <a:ea typeface="Arial"/>
              <a:cs typeface="Arial"/>
              <a:sym typeface="Arial"/>
            </a:endParaRPr>
          </a:p>
        </p:txBody>
      </p:sp>
      <p:pic>
        <p:nvPicPr>
          <p:cNvPr id="218" name="Google Shape;218;p2"/>
          <p:cNvPicPr preferRelativeResize="0"/>
          <p:nvPr/>
        </p:nvPicPr>
        <p:blipFill rotWithShape="1">
          <a:blip r:embed="rId5">
            <a:alphaModFix/>
          </a:blip>
          <a:srcRect/>
          <a:stretch/>
        </p:blipFill>
        <p:spPr>
          <a:xfrm>
            <a:off x="182880" y="6089760"/>
            <a:ext cx="621000" cy="621000"/>
          </a:xfrm>
          <a:prstGeom prst="rect">
            <a:avLst/>
          </a:prstGeom>
          <a:noFill/>
          <a:ln>
            <a:noFill/>
          </a:ln>
        </p:spPr>
      </p:pic>
      <p:sp>
        <p:nvSpPr>
          <p:cNvPr id="219" name="Google Shape;219;p2"/>
          <p:cNvSpPr/>
          <p:nvPr/>
        </p:nvSpPr>
        <p:spPr>
          <a:xfrm>
            <a:off x="815040" y="6160680"/>
            <a:ext cx="6915240" cy="429433"/>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s-CO" sz="2200" b="1" i="0" u="none" strike="noStrike" cap="none" dirty="0">
                <a:solidFill>
                  <a:srgbClr val="001E33"/>
                </a:solidFill>
                <a:latin typeface="Arial"/>
                <a:ea typeface="Arial"/>
                <a:cs typeface="Arial"/>
                <a:sym typeface="Arial"/>
              </a:rPr>
              <a:t>https://github.com/httpsmariana/proyecto-1</a:t>
            </a:r>
            <a:endParaRPr sz="2200" b="1" i="0" u="none" strike="noStrike" cap="none" dirty="0">
              <a:solidFill>
                <a:srgbClr val="001E33"/>
              </a:solidFill>
              <a:latin typeface="Arial"/>
              <a:ea typeface="Arial"/>
              <a:cs typeface="Arial"/>
              <a:sym typeface="Arial"/>
            </a:endParaRPr>
          </a:p>
        </p:txBody>
      </p:sp>
      <p:sp>
        <p:nvSpPr>
          <p:cNvPr id="220" name="Google Shape;220;p2"/>
          <p:cNvSpPr/>
          <p:nvPr/>
        </p:nvSpPr>
        <p:spPr>
          <a:xfrm>
            <a:off x="2299680" y="4517794"/>
            <a:ext cx="33312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Andrea Serna</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Literature review</a:t>
            </a:r>
            <a:endParaRPr sz="2200" b="0"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1E33"/>
              </a:solidFill>
              <a:latin typeface="Arial"/>
              <a:ea typeface="Arial"/>
              <a:cs typeface="Arial"/>
              <a:sym typeface="Arial"/>
            </a:endParaRPr>
          </a:p>
        </p:txBody>
      </p:sp>
      <p:sp>
        <p:nvSpPr>
          <p:cNvPr id="221" name="Google Shape;221;p2"/>
          <p:cNvSpPr/>
          <p:nvPr/>
        </p:nvSpPr>
        <p:spPr>
          <a:xfrm>
            <a:off x="7682150" y="604527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1" u="none" strike="noStrike" cap="none" dirty="0">
              <a:solidFill>
                <a:schemeClr val="accent2"/>
              </a:solidFill>
              <a:latin typeface="Arial"/>
              <a:ea typeface="Arial"/>
              <a:cs typeface="Arial"/>
              <a:sym typeface="Arial"/>
            </a:endParaRPr>
          </a:p>
        </p:txBody>
      </p:sp>
      <p:sp>
        <p:nvSpPr>
          <p:cNvPr id="223" name="Google Shape;223;p2"/>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grpSp>
        <p:nvGrpSpPr>
          <p:cNvPr id="224" name="Google Shape;224;p2"/>
          <p:cNvGrpSpPr/>
          <p:nvPr/>
        </p:nvGrpSpPr>
        <p:grpSpPr>
          <a:xfrm>
            <a:off x="2336326" y="1742589"/>
            <a:ext cx="3383640" cy="2652120"/>
            <a:chOff x="3165097" y="1342520"/>
            <a:chExt cx="3383640" cy="2652120"/>
          </a:xfrm>
        </p:grpSpPr>
        <p:pic>
          <p:nvPicPr>
            <p:cNvPr id="225" name="Google Shape;225;p2"/>
            <p:cNvPicPr preferRelativeResize="0"/>
            <p:nvPr/>
          </p:nvPicPr>
          <p:blipFill rotWithShape="1">
            <a:blip r:embed="rId6">
              <a:alphaModFix/>
            </a:blip>
            <a:srcRect b="16684"/>
            <a:stretch/>
          </p:blipFill>
          <p:spPr>
            <a:xfrm>
              <a:off x="3828475" y="1645926"/>
              <a:ext cx="2056877" cy="2284877"/>
            </a:xfrm>
            <a:prstGeom prst="rect">
              <a:avLst/>
            </a:prstGeom>
            <a:noFill/>
            <a:ln>
              <a:noFill/>
            </a:ln>
          </p:spPr>
        </p:pic>
        <p:sp>
          <p:nvSpPr>
            <p:cNvPr id="226" name="Google Shape;226;p2"/>
            <p:cNvSpPr/>
            <p:nvPr/>
          </p:nvSpPr>
          <p:spPr>
            <a:xfrm>
              <a:off x="3165097" y="1342520"/>
              <a:ext cx="3383640" cy="2652120"/>
            </a:xfrm>
            <a:custGeom>
              <a:avLst/>
              <a:gdLst/>
              <a:ahLst/>
              <a:cxnLst/>
              <a:rect l="l" t="t" r="r" b="b"/>
              <a:pathLst>
                <a:path w="9399" h="7367" extrusionOk="0">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grpSp>
      <p:sp>
        <p:nvSpPr>
          <p:cNvPr id="228" name="Google Shape;228;p2"/>
          <p:cNvSpPr/>
          <p:nvPr/>
        </p:nvSpPr>
        <p:spPr>
          <a:xfrm>
            <a:off x="674065" y="27891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dirty="0">
              <a:solidFill>
                <a:schemeClr val="accent2"/>
              </a:solidFill>
              <a:latin typeface="Arial"/>
              <a:ea typeface="Arial"/>
              <a:cs typeface="Arial"/>
              <a:sym typeface="Arial"/>
            </a:endParaRPr>
          </a:p>
        </p:txBody>
      </p:sp>
    </p:spTree>
    <p:extLst>
      <p:ext uri="{BB962C8B-B14F-4D97-AF65-F5344CB8AC3E}">
        <p14:creationId xmlns:p14="http://schemas.microsoft.com/office/powerpoint/2010/main" val="3789264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6"/>
          <p:cNvPicPr preferRelativeResize="0"/>
          <p:nvPr/>
        </p:nvPicPr>
        <p:blipFill rotWithShape="1">
          <a:blip r:embed="rId3">
            <a:alphaModFix/>
          </a:blip>
          <a:srcRect/>
          <a:stretch/>
        </p:blipFill>
        <p:spPr>
          <a:xfrm>
            <a:off x="-5" y="1075"/>
            <a:ext cx="12196081" cy="6855842"/>
          </a:xfrm>
          <a:prstGeom prst="rect">
            <a:avLst/>
          </a:prstGeom>
          <a:noFill/>
          <a:ln>
            <a:noFill/>
          </a:ln>
        </p:spPr>
      </p:pic>
      <p:sp>
        <p:nvSpPr>
          <p:cNvPr id="234" name="Google Shape;234;p6"/>
          <p:cNvSpPr/>
          <p:nvPr/>
        </p:nvSpPr>
        <p:spPr>
          <a:xfrm>
            <a:off x="265327" y="376925"/>
            <a:ext cx="45300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Problem Statement</a:t>
            </a:r>
            <a:endParaRPr sz="2200" b="0" i="0" u="none" strike="noStrike" cap="none">
              <a:solidFill>
                <a:srgbClr val="000000"/>
              </a:solidFill>
              <a:latin typeface="Arial"/>
              <a:ea typeface="Arial"/>
              <a:cs typeface="Arial"/>
              <a:sym typeface="Arial"/>
            </a:endParaRPr>
          </a:p>
        </p:txBody>
      </p:sp>
      <p:sp>
        <p:nvSpPr>
          <p:cNvPr id="235" name="Google Shape;235;p6"/>
          <p:cNvSpPr/>
          <p:nvPr/>
        </p:nvSpPr>
        <p:spPr>
          <a:xfrm rot="10800000" flipH="1">
            <a:off x="4268012" y="544355"/>
            <a:ext cx="1136430"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36" name="Google Shape;236;p6"/>
          <p:cNvSpPr/>
          <p:nvPr/>
        </p:nvSpPr>
        <p:spPr>
          <a:xfrm>
            <a:off x="5108880" y="4128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237" name="Google Shape;237;p6"/>
          <p:cNvSpPr/>
          <p:nvPr/>
        </p:nvSpPr>
        <p:spPr>
          <a:xfrm>
            <a:off x="8163950" y="544350"/>
            <a:ext cx="21147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first delivery</a:t>
            </a:r>
            <a:endParaRPr sz="1400" b="0" i="0" u="none" strike="noStrike" cap="none">
              <a:solidFill>
                <a:schemeClr val="accent2"/>
              </a:solidFill>
              <a:latin typeface="Arial"/>
              <a:ea typeface="Arial"/>
              <a:cs typeface="Arial"/>
              <a:sym typeface="Arial"/>
            </a:endParaRPr>
          </a:p>
        </p:txBody>
      </p:sp>
      <p:sp>
        <p:nvSpPr>
          <p:cNvPr id="238" name="Google Shape;238;p6"/>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39" name="Google Shape;239;p6"/>
          <p:cNvSpPr/>
          <p:nvPr/>
        </p:nvSpPr>
        <p:spPr>
          <a:xfrm>
            <a:off x="5130975" y="50655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It may not be necessary to</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change anything on this slide</a:t>
            </a:r>
            <a:endParaRPr sz="1400" b="0" i="0" u="none" strike="noStrike" cap="none">
              <a:solidFill>
                <a:schemeClr val="accent2"/>
              </a:solidFill>
              <a:latin typeface="Arial"/>
              <a:ea typeface="Arial"/>
              <a:cs typeface="Arial"/>
              <a:sym typeface="Arial"/>
            </a:endParaRPr>
          </a:p>
        </p:txBody>
      </p:sp>
      <p:sp>
        <p:nvSpPr>
          <p:cNvPr id="240" name="Google Shape;240;p6"/>
          <p:cNvSpPr/>
          <p:nvPr/>
        </p:nvSpPr>
        <p:spPr>
          <a:xfrm>
            <a:off x="4435001" y="5216481"/>
            <a:ext cx="1009314" cy="9779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41" name="Google Shape;241;p6"/>
          <p:cNvSpPr/>
          <p:nvPr/>
        </p:nvSpPr>
        <p:spPr>
          <a:xfrm>
            <a:off x="4163690" y="9200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242" name="Google Shape;242;p6"/>
          <p:cNvSpPr/>
          <p:nvPr/>
        </p:nvSpPr>
        <p:spPr>
          <a:xfrm>
            <a:off x="5137450" y="1745713"/>
            <a:ext cx="2402700" cy="2289600"/>
          </a:xfrm>
          <a:prstGeom prst="cube">
            <a:avLst>
              <a:gd name="adj" fmla="val 25000"/>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US" sz="2100" b="1" i="0" u="none" strike="noStrike" cap="none">
                <a:solidFill>
                  <a:schemeClr val="lt1"/>
                </a:solidFill>
                <a:latin typeface="Arial"/>
                <a:ea typeface="Arial"/>
                <a:cs typeface="Arial"/>
                <a:sym typeface="Arial"/>
              </a:rPr>
              <a:t>Shortest path algorithm </a:t>
            </a:r>
            <a:endParaRPr sz="2100" b="1" i="0" u="none" strike="noStrike" cap="none">
              <a:solidFill>
                <a:schemeClr val="lt1"/>
              </a:solidFill>
              <a:latin typeface="Arial"/>
              <a:ea typeface="Arial"/>
              <a:cs typeface="Arial"/>
              <a:sym typeface="Arial"/>
            </a:endParaRPr>
          </a:p>
        </p:txBody>
      </p:sp>
      <p:cxnSp>
        <p:nvCxnSpPr>
          <p:cNvPr id="243" name="Google Shape;243;p6"/>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4" name="Google Shape;244;p6"/>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5" name="Google Shape;245;p6"/>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6" name="Google Shape;246;p6"/>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247" name="Google Shape;247;p6"/>
          <p:cNvSpPr/>
          <p:nvPr/>
        </p:nvSpPr>
        <p:spPr>
          <a:xfrm>
            <a:off x="7942524" y="4241025"/>
            <a:ext cx="39276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Three paths that reduce both the risk of harassment and distance</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6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pic>
        <p:nvPicPr>
          <p:cNvPr id="248" name="Google Shape;248;p6"/>
          <p:cNvPicPr preferRelativeResize="0"/>
          <p:nvPr/>
        </p:nvPicPr>
        <p:blipFill rotWithShape="1">
          <a:blip r:embed="rId4">
            <a:alphaModFix/>
          </a:blip>
          <a:srcRect l="6175" t="4461" r="19325"/>
          <a:stretch/>
        </p:blipFill>
        <p:spPr>
          <a:xfrm>
            <a:off x="895000" y="1560662"/>
            <a:ext cx="2932500" cy="2507328"/>
          </a:xfrm>
          <a:prstGeom prst="rect">
            <a:avLst/>
          </a:prstGeom>
          <a:noFill/>
          <a:ln>
            <a:noFill/>
          </a:ln>
        </p:spPr>
      </p:pic>
      <p:pic>
        <p:nvPicPr>
          <p:cNvPr id="249" name="Google Shape;249;p6"/>
          <p:cNvPicPr preferRelativeResize="0"/>
          <p:nvPr/>
        </p:nvPicPr>
        <p:blipFill rotWithShape="1">
          <a:blip r:embed="rId4">
            <a:alphaModFix/>
          </a:blip>
          <a:srcRect l="6175" t="4461" r="19325"/>
          <a:stretch/>
        </p:blipFill>
        <p:spPr>
          <a:xfrm>
            <a:off x="8716175" y="1605912"/>
            <a:ext cx="2932500" cy="2507328"/>
          </a:xfrm>
          <a:prstGeom prst="rect">
            <a:avLst/>
          </a:prstGeom>
          <a:noFill/>
          <a:ln>
            <a:noFill/>
          </a:ln>
        </p:spPr>
      </p:pic>
      <p:sp>
        <p:nvSpPr>
          <p:cNvPr id="250" name="Google Shape;250;p6"/>
          <p:cNvSpPr/>
          <p:nvPr/>
        </p:nvSpPr>
        <p:spPr>
          <a:xfrm>
            <a:off x="10403775" y="252325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p:nvPr/>
        </p:nvSpPr>
        <p:spPr>
          <a:xfrm>
            <a:off x="10198500" y="324830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8619325" y="23707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8414050" y="30957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2523325" y="25231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p:nvPr/>
        </p:nvSpPr>
        <p:spPr>
          <a:xfrm>
            <a:off x="2318050" y="32481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6"/>
          <p:cNvSpPr/>
          <p:nvPr/>
        </p:nvSpPr>
        <p:spPr>
          <a:xfrm>
            <a:off x="10257050" y="2555975"/>
            <a:ext cx="272675" cy="735200"/>
          </a:xfrm>
          <a:custGeom>
            <a:avLst/>
            <a:gdLst/>
            <a:ahLst/>
            <a:cxnLst/>
            <a:rect l="l" t="t" r="r" b="b"/>
            <a:pathLst>
              <a:path w="10907" h="29408" extrusionOk="0">
                <a:moveTo>
                  <a:pt x="0" y="29408"/>
                </a:moveTo>
                <a:cubicBezTo>
                  <a:pt x="1768" y="26757"/>
                  <a:pt x="9401" y="18400"/>
                  <a:pt x="10606" y="13499"/>
                </a:cubicBezTo>
                <a:cubicBezTo>
                  <a:pt x="11811" y="8598"/>
                  <a:pt x="7794" y="2250"/>
                  <a:pt x="7231" y="0"/>
                </a:cubicBezTo>
              </a:path>
            </a:pathLst>
          </a:custGeom>
          <a:noFill/>
          <a:ln w="3810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10244975" y="2568025"/>
            <a:ext cx="805925" cy="769375"/>
          </a:xfrm>
          <a:custGeom>
            <a:avLst/>
            <a:gdLst/>
            <a:ahLst/>
            <a:cxnLst/>
            <a:rect l="l" t="t" r="r" b="b"/>
            <a:pathLst>
              <a:path w="32237" h="30775" extrusionOk="0">
                <a:moveTo>
                  <a:pt x="0" y="29890"/>
                </a:moveTo>
                <a:cubicBezTo>
                  <a:pt x="2893" y="29971"/>
                  <a:pt x="12133" y="31177"/>
                  <a:pt x="17356" y="30373"/>
                </a:cubicBezTo>
                <a:cubicBezTo>
                  <a:pt x="22579" y="29570"/>
                  <a:pt x="29249" y="27801"/>
                  <a:pt x="31338" y="25069"/>
                </a:cubicBezTo>
                <a:cubicBezTo>
                  <a:pt x="33427" y="22337"/>
                  <a:pt x="31177" y="17195"/>
                  <a:pt x="29891" y="13981"/>
                </a:cubicBezTo>
                <a:cubicBezTo>
                  <a:pt x="28605" y="10767"/>
                  <a:pt x="27401" y="8115"/>
                  <a:pt x="23624" y="5785"/>
                </a:cubicBezTo>
                <a:cubicBezTo>
                  <a:pt x="19848" y="3455"/>
                  <a:pt x="9964" y="964"/>
                  <a:pt x="7232" y="0"/>
                </a:cubicBezTo>
              </a:path>
            </a:pathLst>
          </a:custGeom>
          <a:noFill/>
          <a:ln w="38100" cap="flat" cmpd="sng">
            <a:solidFill>
              <a:srgbClr val="00AA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10111689" y="2578900"/>
            <a:ext cx="332475" cy="690550"/>
          </a:xfrm>
          <a:custGeom>
            <a:avLst/>
            <a:gdLst/>
            <a:ahLst/>
            <a:cxnLst/>
            <a:rect l="l" t="t" r="r" b="b"/>
            <a:pathLst>
              <a:path w="13299" h="27622" extrusionOk="0">
                <a:moveTo>
                  <a:pt x="4917" y="27622"/>
                </a:moveTo>
                <a:cubicBezTo>
                  <a:pt x="3714" y="25942"/>
                  <a:pt x="6442" y="23083"/>
                  <a:pt x="5202" y="21431"/>
                </a:cubicBezTo>
                <a:cubicBezTo>
                  <a:pt x="4025" y="19863"/>
                  <a:pt x="-417" y="20477"/>
                  <a:pt x="59" y="18574"/>
                </a:cubicBezTo>
                <a:cubicBezTo>
                  <a:pt x="1903" y="11198"/>
                  <a:pt x="8876" y="6185"/>
                  <a:pt x="13299" y="0"/>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g105e9140ba5_0_31"/>
          <p:cNvPicPr preferRelativeResize="0"/>
          <p:nvPr/>
        </p:nvPicPr>
        <p:blipFill rotWithShape="1">
          <a:blip r:embed="rId3">
            <a:alphaModFix/>
          </a:blip>
          <a:srcRect/>
          <a:stretch/>
        </p:blipFill>
        <p:spPr>
          <a:xfrm>
            <a:off x="-2880" y="0"/>
            <a:ext cx="12196081" cy="6855842"/>
          </a:xfrm>
          <a:prstGeom prst="rect">
            <a:avLst/>
          </a:prstGeom>
          <a:noFill/>
          <a:ln>
            <a:noFill/>
          </a:ln>
        </p:spPr>
      </p:pic>
      <p:sp>
        <p:nvSpPr>
          <p:cNvPr id="264" name="Google Shape;264;g105e9140ba5_0_31"/>
          <p:cNvSpPr/>
          <p:nvPr/>
        </p:nvSpPr>
        <p:spPr>
          <a:xfrm>
            <a:off x="265320" y="376920"/>
            <a:ext cx="32991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Solution Algorithm</a:t>
            </a:r>
            <a:endParaRPr sz="2200" b="0" i="0" u="none" strike="noStrike" cap="none">
              <a:solidFill>
                <a:srgbClr val="000000"/>
              </a:solidFill>
              <a:latin typeface="Arial"/>
              <a:ea typeface="Arial"/>
              <a:cs typeface="Arial"/>
              <a:sym typeface="Arial"/>
            </a:endParaRPr>
          </a:p>
        </p:txBody>
      </p:sp>
      <p:sp>
        <p:nvSpPr>
          <p:cNvPr id="265" name="Google Shape;265;g105e9140ba5_0_31"/>
          <p:cNvSpPr/>
          <p:nvPr/>
        </p:nvSpPr>
        <p:spPr>
          <a:xfrm rot="10800000" flipH="1">
            <a:off x="3506012" y="544355"/>
            <a:ext cx="1136430"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66" name="Google Shape;266;g105e9140ba5_0_31"/>
          <p:cNvSpPr/>
          <p:nvPr/>
        </p:nvSpPr>
        <p:spPr>
          <a:xfrm>
            <a:off x="4346880" y="4128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267" name="Google Shape;267;g105e9140ba5_0_3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second installment</a:t>
            </a:r>
            <a:endParaRPr sz="1400" b="0" i="0" u="none" strike="noStrike" cap="none">
              <a:solidFill>
                <a:schemeClr val="accent2"/>
              </a:solidFill>
              <a:latin typeface="Arial"/>
              <a:ea typeface="Arial"/>
              <a:cs typeface="Arial"/>
              <a:sym typeface="Arial"/>
            </a:endParaRPr>
          </a:p>
        </p:txBody>
      </p:sp>
      <p:grpSp>
        <p:nvGrpSpPr>
          <p:cNvPr id="268" name="Google Shape;268;g105e9140ba5_0_31"/>
          <p:cNvGrpSpPr/>
          <p:nvPr/>
        </p:nvGrpSpPr>
        <p:grpSpPr>
          <a:xfrm>
            <a:off x="1886475" y="2042950"/>
            <a:ext cx="1337625" cy="2131500"/>
            <a:chOff x="10299150" y="1494000"/>
            <a:chExt cx="1337625" cy="2131500"/>
          </a:xfrm>
        </p:grpSpPr>
        <p:sp>
          <p:nvSpPr>
            <p:cNvPr id="269" name="Google Shape;269;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78" name="Google Shape;278;g105e9140ba5_0_31"/>
            <p:cNvCxnSpPr>
              <a:stCxn id="269" idx="5"/>
              <a:endCxn id="274"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9" name="Google Shape;279;g105e9140ba5_0_31"/>
            <p:cNvCxnSpPr>
              <a:stCxn id="270" idx="6"/>
              <a:endCxn id="272"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0" name="Google Shape;280;g105e9140ba5_0_31"/>
            <p:cNvCxnSpPr>
              <a:stCxn id="271" idx="6"/>
              <a:endCxn id="273"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81" name="Google Shape;281;g105e9140ba5_0_31"/>
            <p:cNvCxnSpPr>
              <a:stCxn id="277" idx="7"/>
              <a:endCxn id="273"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82" name="Google Shape;282;g105e9140ba5_0_31"/>
            <p:cNvCxnSpPr>
              <a:stCxn id="271" idx="7"/>
              <a:endCxn id="272"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3" name="Google Shape;283;g105e9140ba5_0_31"/>
            <p:cNvCxnSpPr>
              <a:stCxn id="270" idx="7"/>
              <a:endCxn id="274"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284" name="Google Shape;284;g105e9140ba5_0_31"/>
            <p:cNvCxnSpPr>
              <a:stCxn id="272" idx="7"/>
              <a:endCxn id="276"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285" name="Google Shape;285;g105e9140ba5_0_31"/>
            <p:cNvCxnSpPr>
              <a:stCxn id="274" idx="5"/>
              <a:endCxn id="275"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286" name="Google Shape;286;g105e9140ba5_0_31"/>
            <p:cNvCxnSpPr>
              <a:stCxn id="273" idx="6"/>
              <a:endCxn id="275"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287" name="Google Shape;287;g105e9140ba5_0_31"/>
            <p:cNvCxnSpPr>
              <a:stCxn id="272" idx="6"/>
              <a:endCxn id="275"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288" name="Google Shape;288;g105e9140ba5_0_31"/>
            <p:cNvCxnSpPr>
              <a:stCxn id="273" idx="7"/>
              <a:endCxn id="276"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289" name="Google Shape;289;g105e9140ba5_0_31"/>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90" name="Google Shape;290;g105e9140ba5_0_31"/>
          <p:cNvSpPr/>
          <p:nvPr/>
        </p:nvSpPr>
        <p:spPr>
          <a:xfrm>
            <a:off x="5130975" y="50655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Add the name of your</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algorithm</a:t>
            </a:r>
            <a:endParaRPr sz="1400" b="0" i="0" u="none" strike="noStrike" cap="none">
              <a:solidFill>
                <a:schemeClr val="accent2"/>
              </a:solidFill>
              <a:latin typeface="Arial"/>
              <a:ea typeface="Arial"/>
              <a:cs typeface="Arial"/>
              <a:sym typeface="Arial"/>
            </a:endParaRPr>
          </a:p>
        </p:txBody>
      </p:sp>
      <p:sp>
        <p:nvSpPr>
          <p:cNvPr id="291" name="Google Shape;291;g105e9140ba5_0_31"/>
          <p:cNvSpPr/>
          <p:nvPr/>
        </p:nvSpPr>
        <p:spPr>
          <a:xfrm flipH="1">
            <a:off x="6749563" y="3607027"/>
            <a:ext cx="420498" cy="139390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92" name="Google Shape;292;g105e9140ba5_0_31"/>
          <p:cNvSpPr/>
          <p:nvPr/>
        </p:nvSpPr>
        <p:spPr>
          <a:xfrm>
            <a:off x="4163690" y="9200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293" name="Google Shape;293;g105e9140ba5_0_31"/>
          <p:cNvSpPr/>
          <p:nvPr/>
        </p:nvSpPr>
        <p:spPr>
          <a:xfrm>
            <a:off x="5137450" y="1745713"/>
            <a:ext cx="2402700" cy="2289600"/>
          </a:xfrm>
          <a:prstGeom prst="cube">
            <a:avLst>
              <a:gd name="adj" fmla="val 25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endParaRPr lang="en-US" sz="2100" b="1" i="0" u="none" strike="noStrike" cap="none" dirty="0">
              <a:solidFill>
                <a:srgbClr val="001E33"/>
              </a:solidFill>
              <a:latin typeface="Arial"/>
              <a:ea typeface="Arial"/>
              <a:cs typeface="Arial"/>
              <a:sym typeface="Arial"/>
            </a:endParaRPr>
          </a:p>
          <a:p>
            <a:pPr>
              <a:buSzPts val="2100"/>
            </a:pPr>
            <a:r>
              <a:rPr lang="en-US" sz="1800" b="1" kern="0" dirty="0">
                <a:effectLst/>
                <a:latin typeface="Times New Roman" panose="02020603050405020304" pitchFamily="18" charset="0"/>
                <a:ea typeface="Times New Roman" panose="02020603050405020304" pitchFamily="18" charset="0"/>
              </a:rPr>
              <a:t>Dijkstra</a:t>
            </a:r>
            <a:endParaRPr lang="es-CO" sz="1800" b="1" kern="0" dirty="0">
              <a:effectLst/>
              <a:latin typeface="Times New Roman" panose="02020603050405020304" pitchFamily="18" charset="0"/>
              <a:ea typeface="Times New Roman" panose="02020603050405020304" pitchFamily="18" charset="0"/>
            </a:endParaRPr>
          </a:p>
          <a:p>
            <a:pPr>
              <a:buSzPts val="2100"/>
            </a:pPr>
            <a:r>
              <a:rPr lang="en-US" sz="1800" b="1" kern="0" dirty="0">
                <a:effectLst/>
                <a:latin typeface="Times New Roman" panose="02020603050405020304" pitchFamily="18" charset="0"/>
                <a:ea typeface="Times New Roman" panose="02020603050405020304" pitchFamily="18" charset="0"/>
              </a:rPr>
              <a:t>Algorithm</a:t>
            </a:r>
            <a:endParaRPr lang="es-CO" sz="1800" b="1" kern="0" dirty="0">
              <a:effectLst/>
              <a:latin typeface="Times New Roman" panose="02020603050405020304" pitchFamily="18" charset="0"/>
              <a:ea typeface="Times New Roman" panose="02020603050405020304" pitchFamily="18" charset="0"/>
            </a:endParaRPr>
          </a:p>
          <a:p>
            <a:pPr marL="0" marR="0" lvl="0" indent="0" algn="l" rtl="0">
              <a:lnSpc>
                <a:spcPct val="100000"/>
              </a:lnSpc>
              <a:spcBef>
                <a:spcPts val="0"/>
              </a:spcBef>
              <a:spcAft>
                <a:spcPts val="0"/>
              </a:spcAft>
              <a:buClr>
                <a:srgbClr val="000000"/>
              </a:buClr>
              <a:buSzPts val="2100"/>
              <a:buFont typeface="Arial"/>
              <a:buNone/>
            </a:pPr>
            <a:endParaRPr sz="2100" b="1" i="0" u="none" strike="noStrike" cap="none" dirty="0">
              <a:solidFill>
                <a:srgbClr val="001E33"/>
              </a:solidFill>
              <a:latin typeface="Arial"/>
              <a:ea typeface="Arial"/>
              <a:cs typeface="Arial"/>
              <a:sym typeface="Arial"/>
            </a:endParaRPr>
          </a:p>
        </p:txBody>
      </p:sp>
      <p:cxnSp>
        <p:nvCxnSpPr>
          <p:cNvPr id="294" name="Google Shape;294;g105e9140ba5_0_31"/>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5" name="Google Shape;295;g105e9140ba5_0_31"/>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6" name="Google Shape;296;g105e9140ba5_0_31"/>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grpSp>
        <p:nvGrpSpPr>
          <p:cNvPr id="297" name="Google Shape;297;g105e9140ba5_0_31"/>
          <p:cNvGrpSpPr/>
          <p:nvPr/>
        </p:nvGrpSpPr>
        <p:grpSpPr>
          <a:xfrm>
            <a:off x="9309025" y="2042950"/>
            <a:ext cx="1337625" cy="2131500"/>
            <a:chOff x="10299150" y="1494000"/>
            <a:chExt cx="1337625" cy="2131500"/>
          </a:xfrm>
        </p:grpSpPr>
        <p:sp>
          <p:nvSpPr>
            <p:cNvPr id="298" name="Google Shape;298;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7" name="Google Shape;307;g105e9140ba5_0_31"/>
            <p:cNvCxnSpPr>
              <a:stCxn id="298" idx="5"/>
              <a:endCxn id="303"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08" name="Google Shape;308;g105e9140ba5_0_31"/>
            <p:cNvCxnSpPr>
              <a:stCxn id="299" idx="6"/>
              <a:endCxn id="301" idx="1"/>
            </p:cNvCxnSpPr>
            <p:nvPr/>
          </p:nvCxnSpPr>
          <p:spPr>
            <a:xfrm>
              <a:off x="10574850" y="2254950"/>
              <a:ext cx="298200" cy="197700"/>
            </a:xfrm>
            <a:prstGeom prst="straightConnector1">
              <a:avLst/>
            </a:prstGeom>
            <a:noFill/>
            <a:ln w="38100" cap="flat" cmpd="sng">
              <a:solidFill>
                <a:srgbClr val="ED7D31"/>
              </a:solidFill>
              <a:prstDash val="dash"/>
              <a:round/>
              <a:headEnd type="none" w="sm" len="sm"/>
              <a:tailEnd type="none" w="sm" len="sm"/>
            </a:ln>
          </p:spPr>
        </p:cxnSp>
        <p:cxnSp>
          <p:nvCxnSpPr>
            <p:cNvPr id="309" name="Google Shape;309;g105e9140ba5_0_31"/>
            <p:cNvCxnSpPr>
              <a:stCxn id="300" idx="6"/>
              <a:endCxn id="302"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310" name="Google Shape;310;g105e9140ba5_0_31"/>
            <p:cNvCxnSpPr>
              <a:stCxn id="306" idx="7"/>
              <a:endCxn id="302"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11" name="Google Shape;311;g105e9140ba5_0_31"/>
            <p:cNvCxnSpPr>
              <a:stCxn id="300" idx="7"/>
              <a:endCxn id="301"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12" name="Google Shape;312;g105e9140ba5_0_31"/>
            <p:cNvCxnSpPr>
              <a:stCxn id="299" idx="7"/>
              <a:endCxn id="303"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13" name="Google Shape;313;g105e9140ba5_0_31"/>
            <p:cNvCxnSpPr>
              <a:stCxn id="301" idx="7"/>
              <a:endCxn id="305"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14" name="Google Shape;314;g105e9140ba5_0_31"/>
            <p:cNvCxnSpPr>
              <a:stCxn id="303" idx="5"/>
              <a:endCxn id="304"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15" name="Google Shape;315;g105e9140ba5_0_31"/>
            <p:cNvCxnSpPr>
              <a:stCxn id="302" idx="6"/>
              <a:endCxn id="304"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16" name="Google Shape;316;g105e9140ba5_0_31"/>
            <p:cNvCxnSpPr>
              <a:stCxn id="301" idx="6"/>
              <a:endCxn id="304" idx="1"/>
            </p:cNvCxnSpPr>
            <p:nvPr/>
          </p:nvCxnSpPr>
          <p:spPr>
            <a:xfrm>
              <a:off x="11108250" y="2559750"/>
              <a:ext cx="293100" cy="202800"/>
            </a:xfrm>
            <a:prstGeom prst="straightConnector1">
              <a:avLst/>
            </a:prstGeom>
            <a:noFill/>
            <a:ln w="38100" cap="flat" cmpd="sng">
              <a:solidFill>
                <a:srgbClr val="ED7D31"/>
              </a:solidFill>
              <a:prstDash val="dash"/>
              <a:round/>
              <a:headEnd type="none" w="sm" len="sm"/>
              <a:tailEnd type="none" w="sm" len="sm"/>
            </a:ln>
          </p:spPr>
        </p:cxnSp>
        <p:cxnSp>
          <p:nvCxnSpPr>
            <p:cNvPr id="317" name="Google Shape;317;g105e9140ba5_0_31"/>
            <p:cNvCxnSpPr>
              <a:stCxn id="302" idx="7"/>
              <a:endCxn id="305"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cxnSp>
        <p:nvCxnSpPr>
          <p:cNvPr id="318" name="Google Shape;318;g105e9140ba5_0_31"/>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19" name="Google Shape;319;g105e9140ba5_0_31"/>
          <p:cNvSpPr/>
          <p:nvPr/>
        </p:nvSpPr>
        <p:spPr>
          <a:xfrm>
            <a:off x="8325537" y="424102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i="0" u="none" strike="noStrike" cap="none">
                <a:solidFill>
                  <a:srgbClr val="001E33"/>
                </a:solidFill>
                <a:latin typeface="Arial"/>
                <a:ea typeface="Arial"/>
                <a:cs typeface="Arial"/>
                <a:sym typeface="Arial"/>
              </a:rPr>
              <a:t>A path that reduces both distance and harassment</a:t>
            </a:r>
            <a:endParaRPr sz="22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5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20" name="Google Shape;320;g105e9140ba5_0_31"/>
          <p:cNvCxnSpPr/>
          <p:nvPr/>
        </p:nvCxnSpPr>
        <p:spPr>
          <a:xfrm>
            <a:off x="3999313" y="3864125"/>
            <a:ext cx="1118700" cy="0"/>
          </a:xfrm>
          <a:prstGeom prst="straightConnector1">
            <a:avLst/>
          </a:prstGeom>
          <a:noFill/>
          <a:ln w="28575" cap="flat" cmpd="sng">
            <a:solidFill>
              <a:srgbClr val="00AADB"/>
            </a:solidFill>
            <a:prstDash val="solid"/>
            <a:round/>
            <a:headEnd type="none" w="sm" len="sm"/>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3"/>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26" name="Google Shape;326;p3"/>
          <p:cNvSpPr/>
          <p:nvPr/>
        </p:nvSpPr>
        <p:spPr>
          <a:xfrm>
            <a:off x="265324" y="376925"/>
            <a:ext cx="48639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Explanation of the algorithm</a:t>
            </a:r>
            <a:endParaRPr sz="2200" b="0" i="0" u="none" strike="noStrike" cap="none">
              <a:solidFill>
                <a:srgbClr val="000000"/>
              </a:solidFill>
              <a:latin typeface="Arial"/>
              <a:ea typeface="Arial"/>
              <a:cs typeface="Arial"/>
              <a:sym typeface="Arial"/>
            </a:endParaRPr>
          </a:p>
        </p:txBody>
      </p:sp>
      <p:sp>
        <p:nvSpPr>
          <p:cNvPr id="327" name="Google Shape;327;p3"/>
          <p:cNvSpPr/>
          <p:nvPr/>
        </p:nvSpPr>
        <p:spPr>
          <a:xfrm>
            <a:off x="162000" y="4973275"/>
            <a:ext cx="6983100" cy="729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Name of the algorithm for the path that reduces both harassment and distance.</a:t>
            </a:r>
            <a:br>
              <a:rPr lang="en-US" sz="2200" b="0" i="0" u="none" strike="noStrike" cap="none">
                <a:solidFill>
                  <a:srgbClr val="001E33"/>
                </a:solidFill>
                <a:latin typeface="Arial"/>
                <a:ea typeface="Arial"/>
                <a:cs typeface="Arial"/>
                <a:sym typeface="Arial"/>
              </a:rPr>
            </a:br>
            <a:r>
              <a:rPr lang="en-US" sz="1400" b="0" i="0" u="none" strike="noStrike" cap="none">
                <a:solidFill>
                  <a:srgbClr val="ED7D31"/>
                </a:solidFill>
                <a:latin typeface="Arial"/>
                <a:ea typeface="Arial"/>
                <a:cs typeface="Arial"/>
                <a:sym typeface="Arial"/>
              </a:rPr>
              <a:t>(</a:t>
            </a:r>
            <a:r>
              <a:rPr lang="en-US" sz="1400" b="0" i="1" u="none" strike="noStrike" cap="none">
                <a:solidFill>
                  <a:srgbClr val="ED7D31"/>
                </a:solidFill>
                <a:latin typeface="Arial"/>
                <a:ea typeface="Arial"/>
                <a:cs typeface="Arial"/>
                <a:sym typeface="Arial"/>
              </a:rPr>
              <a:t>In this semester, it could be DFS, BFS, Dijkstra, A*... </a:t>
            </a:r>
            <a:r>
              <a:rPr lang="en-US" sz="1400" b="1" i="1" u="none" strike="noStrike" cap="none">
                <a:solidFill>
                  <a:srgbClr val="ED7D31"/>
                </a:solidFill>
                <a:latin typeface="Arial"/>
                <a:ea typeface="Arial"/>
                <a:cs typeface="Arial"/>
                <a:sym typeface="Arial"/>
              </a:rPr>
              <a:t>please choose</a:t>
            </a:r>
            <a:r>
              <a:rPr lang="en-US" sz="1400" b="0" i="0" u="none" strike="noStrike" cap="none">
                <a:solidFill>
                  <a:srgbClr val="ED7D31"/>
                </a:solidFill>
                <a:latin typeface="Arial"/>
                <a:ea typeface="Arial"/>
                <a:cs typeface="Arial"/>
                <a:sym typeface="Arial"/>
              </a:rPr>
              <a:t>)</a:t>
            </a:r>
            <a:r>
              <a:rPr lang="en-US" sz="1400" b="0" i="0" u="none" strike="noStrike" cap="none">
                <a:solidFill>
                  <a:srgbClr val="001E33"/>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328" name="Google Shape;328;p3"/>
          <p:cNvSpPr/>
          <p:nvPr/>
        </p:nvSpPr>
        <p:spPr>
          <a:xfrm rot="10800000" flipH="1">
            <a:off x="2829600" y="195259"/>
            <a:ext cx="838566" cy="2309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29" name="Google Shape;329;p3"/>
          <p:cNvSpPr/>
          <p:nvPr/>
        </p:nvSpPr>
        <p:spPr>
          <a:xfrm>
            <a:off x="3356280" y="-444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30" name="Google Shape;330;p3"/>
          <p:cNvSpPr/>
          <p:nvPr/>
        </p:nvSpPr>
        <p:spPr>
          <a:xfrm>
            <a:off x="5168160" y="91440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Design your own figures in Lucidchart or equivalent: https://www.lucidchart.com/ </a:t>
            </a:r>
            <a:endParaRPr sz="1400" b="0" i="0" u="none" strike="noStrike" cap="none">
              <a:solidFill>
                <a:schemeClr val="accent2"/>
              </a:solidFill>
              <a:latin typeface="Arial"/>
              <a:ea typeface="Arial"/>
              <a:cs typeface="Arial"/>
              <a:sym typeface="Arial"/>
            </a:endParaRPr>
          </a:p>
        </p:txBody>
      </p:sp>
      <p:sp>
        <p:nvSpPr>
          <p:cNvPr id="331" name="Google Shape;331;p3"/>
          <p:cNvSpPr/>
          <p:nvPr/>
        </p:nvSpPr>
        <p:spPr>
          <a:xfrm>
            <a:off x="4875120" y="630156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graphs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32" name="Google Shape;332;p3"/>
          <p:cNvSpPr/>
          <p:nvPr/>
        </p:nvSpPr>
        <p:spPr>
          <a:xfrm>
            <a:off x="4386257" y="5965671"/>
            <a:ext cx="671004" cy="57547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33" name="Google Shape;333;p3"/>
          <p:cNvSpPr/>
          <p:nvPr/>
        </p:nvSpPr>
        <p:spPr>
          <a:xfrm>
            <a:off x="7958640" y="4993080"/>
            <a:ext cx="29325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 high-definition image related to the problem of sexual street harassment.</a:t>
            </a:r>
            <a:endParaRPr sz="1400" b="0" i="0" u="none" strike="noStrike" cap="none">
              <a:solidFill>
                <a:schemeClr val="accent2"/>
              </a:solidFill>
              <a:latin typeface="Arial"/>
              <a:ea typeface="Arial"/>
              <a:cs typeface="Arial"/>
              <a:sym typeface="Arial"/>
            </a:endParaRPr>
          </a:p>
        </p:txBody>
      </p:sp>
      <p:sp>
        <p:nvSpPr>
          <p:cNvPr id="334" name="Google Shape;334;p3"/>
          <p:cNvSpPr/>
          <p:nvPr/>
        </p:nvSpPr>
        <p:spPr>
          <a:xfrm>
            <a:off x="10589366" y="753258"/>
            <a:ext cx="110592"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35" name="Google Shape;335;p3"/>
          <p:cNvSpPr/>
          <p:nvPr/>
        </p:nvSpPr>
        <p:spPr>
          <a:xfrm>
            <a:off x="9558000" y="108324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these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colors for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graphics</a:t>
            </a:r>
            <a:endParaRPr sz="1400" b="0" i="0" u="none" strike="noStrike" cap="none">
              <a:solidFill>
                <a:schemeClr val="accent2"/>
              </a:solidFill>
              <a:latin typeface="Arial"/>
              <a:ea typeface="Arial"/>
              <a:cs typeface="Arial"/>
              <a:sym typeface="Arial"/>
            </a:endParaRPr>
          </a:p>
        </p:txBody>
      </p:sp>
      <p:sp>
        <p:nvSpPr>
          <p:cNvPr id="336" name="Google Shape;336;p3"/>
          <p:cNvSpPr/>
          <p:nvPr/>
        </p:nvSpPr>
        <p:spPr>
          <a:xfrm>
            <a:off x="8229600" y="124200"/>
            <a:ext cx="211464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second installment</a:t>
            </a:r>
            <a:endParaRPr sz="1400" b="0" i="0" u="none" strike="noStrike" cap="none">
              <a:solidFill>
                <a:schemeClr val="accent2"/>
              </a:solidFill>
              <a:latin typeface="Arial"/>
              <a:ea typeface="Arial"/>
              <a:cs typeface="Arial"/>
              <a:sym typeface="Arial"/>
            </a:endParaRPr>
          </a:p>
        </p:txBody>
      </p:sp>
      <p:sp>
        <p:nvSpPr>
          <p:cNvPr id="337" name="Google Shape;337;p3"/>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grpSp>
        <p:nvGrpSpPr>
          <p:cNvPr id="338" name="Google Shape;338;p3"/>
          <p:cNvGrpSpPr/>
          <p:nvPr/>
        </p:nvGrpSpPr>
        <p:grpSpPr>
          <a:xfrm>
            <a:off x="445904" y="1762990"/>
            <a:ext cx="5974004" cy="3227596"/>
            <a:chOff x="2667000" y="1475498"/>
            <a:chExt cx="6858000" cy="3938975"/>
          </a:xfrm>
        </p:grpSpPr>
        <p:pic>
          <p:nvPicPr>
            <p:cNvPr id="339" name="Google Shape;339;p3"/>
            <p:cNvPicPr preferRelativeResize="0"/>
            <p:nvPr/>
          </p:nvPicPr>
          <p:blipFill rotWithShape="1">
            <a:blip r:embed="rId4">
              <a:alphaModFix/>
            </a:blip>
            <a:srcRect t="12021" b="11400"/>
            <a:stretch/>
          </p:blipFill>
          <p:spPr>
            <a:xfrm>
              <a:off x="2667000" y="1475498"/>
              <a:ext cx="6858000" cy="3938975"/>
            </a:xfrm>
            <a:prstGeom prst="rect">
              <a:avLst/>
            </a:prstGeom>
            <a:noFill/>
            <a:ln>
              <a:noFill/>
            </a:ln>
          </p:spPr>
        </p:pic>
        <p:sp>
          <p:nvSpPr>
            <p:cNvPr id="340" name="Google Shape;340;p3"/>
            <p:cNvSpPr/>
            <p:nvPr/>
          </p:nvSpPr>
          <p:spPr>
            <a:xfrm>
              <a:off x="2770375" y="1526325"/>
              <a:ext cx="2655300" cy="825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3"/>
            <p:cNvSpPr/>
            <p:nvPr/>
          </p:nvSpPr>
          <p:spPr>
            <a:xfrm>
              <a:off x="3379975" y="1602525"/>
              <a:ext cx="2655300" cy="5754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2" name="Google Shape;342;p3"/>
          <p:cNvSpPr/>
          <p:nvPr/>
        </p:nvSpPr>
        <p:spPr>
          <a:xfrm rot="10800000" flipH="1">
            <a:off x="4495000" y="1171452"/>
            <a:ext cx="671004" cy="57547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pic>
        <p:nvPicPr>
          <p:cNvPr id="343" name="Google Shape;343;p3"/>
          <p:cNvPicPr preferRelativeResize="0"/>
          <p:nvPr/>
        </p:nvPicPr>
        <p:blipFill rotWithShape="1">
          <a:blip r:embed="rId5">
            <a:alphaModFix/>
          </a:blip>
          <a:srcRect/>
          <a:stretch/>
        </p:blipFill>
        <p:spPr>
          <a:xfrm>
            <a:off x="7263775" y="2042306"/>
            <a:ext cx="4191000" cy="2357450"/>
          </a:xfrm>
          <a:prstGeom prst="rect">
            <a:avLst/>
          </a:prstGeom>
          <a:noFill/>
          <a:ln>
            <a:noFill/>
          </a:ln>
        </p:spPr>
      </p:pic>
      <p:sp>
        <p:nvSpPr>
          <p:cNvPr id="344" name="Google Shape;344;p3"/>
          <p:cNvSpPr/>
          <p:nvPr/>
        </p:nvSpPr>
        <p:spPr>
          <a:xfrm flipH="1">
            <a:off x="10058881" y="4146423"/>
            <a:ext cx="671004" cy="95898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5"/>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50" name="Google Shape;350;p5"/>
          <p:cNvSpPr/>
          <p:nvPr/>
        </p:nvSpPr>
        <p:spPr>
          <a:xfrm>
            <a:off x="265329" y="376925"/>
            <a:ext cx="5883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Complexity of the algorithm</a:t>
            </a:r>
            <a:endParaRPr sz="2200" b="0" i="0" u="none" strike="noStrike" cap="none">
              <a:solidFill>
                <a:srgbClr val="000000"/>
              </a:solidFill>
              <a:latin typeface="Arial"/>
              <a:ea typeface="Arial"/>
              <a:cs typeface="Arial"/>
              <a:sym typeface="Arial"/>
            </a:endParaRPr>
          </a:p>
        </p:txBody>
      </p:sp>
      <p:sp>
        <p:nvSpPr>
          <p:cNvPr id="351" name="Google Shape;351;p5"/>
          <p:cNvSpPr/>
          <p:nvPr/>
        </p:nvSpPr>
        <p:spPr>
          <a:xfrm>
            <a:off x="584652" y="4173125"/>
            <a:ext cx="6090300" cy="942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Time and memory complexity of the algorithm name. V is...E is... </a:t>
            </a:r>
            <a:r>
              <a:rPr lang="en-US" sz="1400" b="0" i="0" u="none" strike="noStrike" cap="none">
                <a:solidFill>
                  <a:srgbClr val="ED7D31"/>
                </a:solidFill>
                <a:latin typeface="Arial"/>
                <a:ea typeface="Arial"/>
                <a:cs typeface="Arial"/>
                <a:sym typeface="Arial"/>
              </a:rPr>
              <a:t>(In this semester, it could be DFS, BFS, Dijkstra, A*). Please explain what V and E mean in this problem. </a:t>
            </a:r>
            <a:r>
              <a:rPr lang="en-US" sz="1400" b="1" i="0" u="none" strike="noStrike" cap="none">
                <a:solidFill>
                  <a:srgbClr val="ED7D31"/>
                </a:solidFill>
                <a:latin typeface="Arial"/>
                <a:ea typeface="Arial"/>
                <a:cs typeface="Arial"/>
                <a:sym typeface="Arial"/>
              </a:rPr>
              <a:t>PLEASE, it is not helpful to put 'n'.</a:t>
            </a:r>
            <a:endParaRPr sz="1400" b="1" i="0" u="none" strike="noStrike" cap="none">
              <a:solidFill>
                <a:srgbClr val="ED7D31"/>
              </a:solidFill>
              <a:latin typeface="Arial"/>
              <a:ea typeface="Arial"/>
              <a:cs typeface="Arial"/>
              <a:sym typeface="Arial"/>
            </a:endParaRPr>
          </a:p>
        </p:txBody>
      </p:sp>
      <p:sp>
        <p:nvSpPr>
          <p:cNvPr id="352" name="Google Shape;352;p5"/>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3" name="Google Shape;353;p5"/>
          <p:cNvSpPr/>
          <p:nvPr/>
        </p:nvSpPr>
        <p:spPr>
          <a:xfrm>
            <a:off x="4149080" y="702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54" name="Google Shape;354;p5"/>
          <p:cNvSpPr/>
          <p:nvPr/>
        </p:nvSpPr>
        <p:spPr>
          <a:xfrm>
            <a:off x="6812235" y="106450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55" name="Google Shape;355;p5"/>
          <p:cNvSpPr/>
          <p:nvPr/>
        </p:nvSpPr>
        <p:spPr>
          <a:xfrm rot="10800000" flipH="1">
            <a:off x="4567200" y="11746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6" name="Google Shape;356;p5"/>
          <p:cNvSpPr/>
          <p:nvPr/>
        </p:nvSpPr>
        <p:spPr>
          <a:xfrm>
            <a:off x="3742440" y="536088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57" name="Google Shape;357;p5"/>
          <p:cNvSpPr/>
          <p:nvPr/>
        </p:nvSpPr>
        <p:spPr>
          <a:xfrm>
            <a:off x="3546805" y="5357025"/>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8" name="Google Shape;358;p5"/>
          <p:cNvSpPr/>
          <p:nvPr/>
        </p:nvSpPr>
        <p:spPr>
          <a:xfrm>
            <a:off x="8034840" y="5069280"/>
            <a:ext cx="29325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chemeClr val="dk1"/>
              </a:buClr>
              <a:buSzPts val="1400"/>
              <a:buFont typeface="Arial"/>
              <a:buNone/>
            </a:pPr>
            <a:r>
              <a:rPr lang="en-US" sz="1400" b="0" i="1" u="none" strike="noStrike" cap="none">
                <a:solidFill>
                  <a:schemeClr val="accent2"/>
                </a:solidFill>
                <a:latin typeface="Arial"/>
                <a:ea typeface="Arial"/>
                <a:cs typeface="Arial"/>
                <a:sym typeface="Arial"/>
              </a:rPr>
              <a:t>Include a high-definition image related to the problem of sexual street harassment.</a:t>
            </a:r>
            <a:endParaRPr sz="1400" b="0" i="0" u="none" strike="noStrike" cap="none">
              <a:solidFill>
                <a:srgbClr val="000000"/>
              </a:solidFill>
              <a:latin typeface="Arial"/>
              <a:ea typeface="Arial"/>
              <a:cs typeface="Arial"/>
              <a:sym typeface="Arial"/>
            </a:endParaRPr>
          </a:p>
        </p:txBody>
      </p:sp>
      <p:sp>
        <p:nvSpPr>
          <p:cNvPr id="359" name="Google Shape;359;p5"/>
          <p:cNvSpPr/>
          <p:nvPr/>
        </p:nvSpPr>
        <p:spPr>
          <a:xfrm>
            <a:off x="7257944" y="4937746"/>
            <a:ext cx="602262" cy="5158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60" name="Google Shape;360;p5"/>
          <p:cNvGraphicFramePr/>
          <p:nvPr/>
        </p:nvGraphicFramePr>
        <p:xfrm>
          <a:off x="471720" y="1194240"/>
          <a:ext cx="3000000" cy="3000000"/>
        </p:xfrm>
        <a:graphic>
          <a:graphicData uri="http://schemas.openxmlformats.org/drawingml/2006/table">
            <a:tbl>
              <a:tblPr>
                <a:noFill/>
                <a:tableStyleId>{6AE14788-8E30-4C6D-8B4F-72BFB00EB405}</a:tableStyleId>
              </a:tblPr>
              <a:tblGrid>
                <a:gridCol w="2261475">
                  <a:extLst>
                    <a:ext uri="{9D8B030D-6E8A-4147-A177-3AD203B41FA5}">
                      <a16:colId xmlns:a16="http://schemas.microsoft.com/office/drawing/2014/main" val="20000"/>
                    </a:ext>
                  </a:extLst>
                </a:gridCol>
                <a:gridCol w="1902275">
                  <a:extLst>
                    <a:ext uri="{9D8B030D-6E8A-4147-A177-3AD203B41FA5}">
                      <a16:colId xmlns:a16="http://schemas.microsoft.com/office/drawing/2014/main" val="20001"/>
                    </a:ext>
                  </a:extLst>
                </a:gridCol>
                <a:gridCol w="2082750">
                  <a:extLst>
                    <a:ext uri="{9D8B030D-6E8A-4147-A177-3AD203B41FA5}">
                      <a16:colId xmlns:a16="http://schemas.microsoft.com/office/drawing/2014/main" val="20002"/>
                    </a:ext>
                  </a:extLst>
                </a:gridCol>
              </a:tblGrid>
              <a:tr h="1097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2"/>
                          </a:solidFill>
                          <a:latin typeface="Arial"/>
                          <a:ea typeface="Arial"/>
                          <a:cs typeface="Arial"/>
                          <a:sym typeface="Arial"/>
                        </a:rPr>
                        <a:t>Time complexity</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4"/>
                          </a:solidFill>
                          <a:latin typeface="Arial"/>
                          <a:ea typeface="Arial"/>
                          <a:cs typeface="Arial"/>
                          <a:sym typeface="Arial"/>
                        </a:rPr>
                        <a:t>Complexity of memory</a:t>
                      </a:r>
                      <a:endParaRPr sz="2200" b="0" u="none" strike="noStrike" cap="none">
                        <a:solidFill>
                          <a:schemeClr val="accent4"/>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0"/>
                  </a:ext>
                </a:extLst>
              </a:tr>
              <a:tr h="7620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a:t>
                      </a:r>
                      <a:r>
                        <a:rPr lang="en-US" sz="2200" b="0" u="none" strike="noStrike" cap="none" baseline="30000">
                          <a:solidFill>
                            <a:srgbClr val="FFFFFF"/>
                          </a:solidFill>
                          <a:latin typeface="Arial"/>
                          <a:ea typeface="Arial"/>
                          <a:cs typeface="Arial"/>
                          <a:sym typeface="Arial"/>
                        </a:rPr>
                        <a:t>2</a:t>
                      </a:r>
                      <a:r>
                        <a:rPr lang="en-US" sz="2200" b="0" u="none" strike="noStrike" cap="none">
                          <a:solidFill>
                            <a:srgbClr val="FFFFFF"/>
                          </a:solidFill>
                          <a:latin typeface="Arial"/>
                          <a:ea typeface="Arial"/>
                          <a:cs typeface="Arial"/>
                          <a:sym typeface="Arial"/>
                        </a:rPr>
                        <a:t> *E*2</a:t>
                      </a:r>
                      <a:r>
                        <a:rPr lang="en-US" sz="2200" u="none" strike="noStrike" cap="none" baseline="30000">
                          <a:solidFill>
                            <a:srgbClr val="FFFFFF"/>
                          </a:solidFill>
                        </a:rPr>
                        <a:t>V</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O(E!*V*E*E*2</a:t>
                      </a:r>
                      <a:r>
                        <a:rPr lang="en-US" sz="2200" u="none" strike="noStrike" cap="none" baseline="30000">
                          <a:solidFill>
                            <a:srgbClr val="FFFFFF"/>
                          </a:solidFill>
                        </a:rPr>
                        <a:t>E</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1"/>
                  </a:ext>
                </a:extLst>
              </a:tr>
              <a:tr h="10973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r>
                        <a:rPr lang="en-US" sz="2200" u="none" strike="noStrike" cap="none">
                          <a:solidFill>
                            <a:schemeClr val="accent2"/>
                          </a:solidFill>
                        </a:rPr>
                        <a:t>(if you have tried two)</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V*V*E*E*E</a:t>
                      </a:r>
                      <a:r>
                        <a:rPr lang="en-US" sz="2200" b="0" u="none" strike="noStrike" cap="none">
                          <a:solidFill>
                            <a:srgbClr val="FFFFFF"/>
                          </a:solidFill>
                          <a:latin typeface="Arial"/>
                          <a:ea typeface="Arial"/>
                          <a:cs typeface="Arial"/>
                          <a:sym typeface="Arial"/>
                        </a:rPr>
                        <a:t>)</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E!)</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2"/>
                  </a:ext>
                </a:extLst>
              </a:tr>
            </a:tbl>
          </a:graphicData>
        </a:graphic>
      </p:graphicFrame>
      <p:sp>
        <p:nvSpPr>
          <p:cNvPr id="361" name="Google Shape;361;p5"/>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62" name="Google Shape;362;p5"/>
          <p:cNvSpPr/>
          <p:nvPr/>
        </p:nvSpPr>
        <p:spPr>
          <a:xfrm>
            <a:off x="10164765" y="11952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63" name="Google Shape;363;p5"/>
          <p:cNvSpPr/>
          <p:nvPr/>
        </p:nvSpPr>
        <p:spPr>
          <a:xfrm>
            <a:off x="542040" y="60466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ED7D31"/>
                </a:solidFill>
                <a:latin typeface="Arial"/>
                <a:ea typeface="Arial"/>
                <a:cs typeface="Arial"/>
                <a:sym typeface="Arial"/>
              </a:rPr>
              <a:t>Use superscripts to represent exponents. </a:t>
            </a:r>
            <a:r>
              <a:rPr lang="en-US" sz="1400" b="1" i="1" u="none" strike="noStrike" cap="none">
                <a:solidFill>
                  <a:srgbClr val="ED7D31"/>
                </a:solidFill>
                <a:latin typeface="Arial"/>
                <a:ea typeface="Arial"/>
                <a:cs typeface="Arial"/>
                <a:sym typeface="Arial"/>
              </a:rPr>
              <a:t>Do NOT use the ^ symbol.</a:t>
            </a:r>
            <a:endParaRPr sz="1400" b="1" i="0" u="none" strike="noStrike" cap="none">
              <a:solidFill>
                <a:srgbClr val="ED7D31"/>
              </a:solidFill>
              <a:latin typeface="Arial"/>
              <a:ea typeface="Arial"/>
              <a:cs typeface="Arial"/>
              <a:sym typeface="Arial"/>
            </a:endParaRPr>
          </a:p>
        </p:txBody>
      </p:sp>
      <p:sp>
        <p:nvSpPr>
          <p:cNvPr id="364" name="Google Shape;364;p5"/>
          <p:cNvSpPr/>
          <p:nvPr/>
        </p:nvSpPr>
        <p:spPr>
          <a:xfrm flipH="1">
            <a:off x="2232538" y="5453601"/>
            <a:ext cx="317358" cy="593082"/>
          </a:xfrm>
          <a:custGeom>
            <a:avLst/>
            <a:gdLst/>
            <a:ahLst/>
            <a:cxnLst/>
            <a:rect l="l" t="t" r="r" b="b"/>
            <a:pathLst>
              <a:path w="21600" h="21600" extrusionOk="0">
                <a:moveTo>
                  <a:pt x="0" y="0"/>
                </a:moveTo>
                <a:lnTo>
                  <a:pt x="21600" y="21600"/>
                </a:lnTo>
              </a:path>
            </a:pathLst>
          </a:custGeom>
          <a:noFill/>
          <a:ln w="76300" cap="flat" cmpd="sng">
            <a:solidFill>
              <a:srgbClr val="ED7D31"/>
            </a:solidFill>
            <a:prstDash val="solid"/>
            <a:round/>
            <a:headEnd type="none" w="sm" len="sm"/>
            <a:tailEnd type="triangle" w="med" len="med"/>
          </a:ln>
        </p:spPr>
      </p:sp>
      <p:pic>
        <p:nvPicPr>
          <p:cNvPr id="365" name="Google Shape;365;p5"/>
          <p:cNvPicPr preferRelativeResize="0"/>
          <p:nvPr/>
        </p:nvPicPr>
        <p:blipFill rotWithShape="1">
          <a:blip r:embed="rId4">
            <a:alphaModFix/>
          </a:blip>
          <a:srcRect/>
          <a:stretch/>
        </p:blipFill>
        <p:spPr>
          <a:xfrm>
            <a:off x="7150250" y="1768400"/>
            <a:ext cx="4157674" cy="3118250"/>
          </a:xfrm>
          <a:prstGeom prst="rect">
            <a:avLst/>
          </a:prstGeom>
          <a:noFill/>
          <a:ln>
            <a:noFill/>
          </a:ln>
        </p:spPr>
      </p:pic>
      <p:sp>
        <p:nvSpPr>
          <p:cNvPr id="366" name="Google Shape;366;p5"/>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371" name="Google Shape;371;g13694941206_0_0"/>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372" name="Google Shape;372;g13694941206_0_0"/>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First path minimizing d = ???</a:t>
            </a:r>
            <a:endParaRPr sz="2200" b="0" i="0" u="none" strike="noStrike" cap="none">
              <a:solidFill>
                <a:srgbClr val="000000"/>
              </a:solidFill>
              <a:latin typeface="Arial"/>
              <a:ea typeface="Arial"/>
              <a:cs typeface="Arial"/>
              <a:sym typeface="Arial"/>
            </a:endParaRPr>
          </a:p>
        </p:txBody>
      </p:sp>
      <p:sp>
        <p:nvSpPr>
          <p:cNvPr id="373" name="Google Shape;373;g13694941206_0_0"/>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74" name="Google Shape;374;g13694941206_0_0"/>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5" name="Google Shape;375;g13694941206_0_0"/>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76" name="Google Shape;376;g13694941206_0_0"/>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from the white paper, please.</a:t>
            </a:r>
            <a:endParaRPr sz="1400" b="0" i="0" u="none" strike="noStrike" cap="none">
              <a:solidFill>
                <a:schemeClr val="accent2"/>
              </a:solidFill>
              <a:latin typeface="Arial"/>
              <a:ea typeface="Arial"/>
              <a:cs typeface="Arial"/>
              <a:sym typeface="Arial"/>
            </a:endParaRPr>
          </a:p>
        </p:txBody>
      </p:sp>
      <p:sp>
        <p:nvSpPr>
          <p:cNvPr id="377" name="Google Shape;377;g13694941206_0_0"/>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8" name="Google Shape;378;g13694941206_0_0"/>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79" name="Google Shape;379;g13694941206_0_0"/>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80" name="Google Shape;380;g13694941206_0_0"/>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81" name="Google Shape;381;g13694941206_0_0"/>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82" name="Google Shape;382;g13694941206_0_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83" name="Google Shape;383;g13694941206_0_0"/>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gadd317ae2b_0_201"/>
          <p:cNvPicPr preferRelativeResize="0"/>
          <p:nvPr/>
        </p:nvPicPr>
        <p:blipFill rotWithShape="1">
          <a:blip r:embed="rId3">
            <a:alphaModFix/>
          </a:blip>
          <a:srcRect/>
          <a:stretch/>
        </p:blipFill>
        <p:spPr>
          <a:xfrm>
            <a:off x="-2880" y="0"/>
            <a:ext cx="12196077" cy="6855841"/>
          </a:xfrm>
          <a:prstGeom prst="rect">
            <a:avLst/>
          </a:prstGeom>
          <a:noFill/>
          <a:ln>
            <a:noFill/>
          </a:ln>
        </p:spPr>
      </p:pic>
      <p:sp>
        <p:nvSpPr>
          <p:cNvPr id="389" name="Google Shape;389;gadd317ae2b_0_201"/>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Second path </a:t>
            </a:r>
            <a:r>
              <a:rPr lang="en-US" sz="2200" b="1">
                <a:solidFill>
                  <a:srgbClr val="FFFFFF"/>
                </a:solidFill>
              </a:rPr>
              <a:t>minimizing</a:t>
            </a:r>
            <a:r>
              <a:rPr lang="en-US" sz="2200" b="1" i="0" u="none" strike="noStrike" cap="none">
                <a:solidFill>
                  <a:srgbClr val="FFFFFF"/>
                </a:solidFill>
                <a:latin typeface="Arial"/>
                <a:ea typeface="Arial"/>
                <a:cs typeface="Arial"/>
                <a:sym typeface="Arial"/>
              </a:rPr>
              <a:t> d = ???</a:t>
            </a:r>
            <a:endParaRPr sz="2200" b="0" i="0" u="none" strike="noStrike" cap="none">
              <a:solidFill>
                <a:srgbClr val="000000"/>
              </a:solidFill>
              <a:latin typeface="Arial"/>
              <a:ea typeface="Arial"/>
              <a:cs typeface="Arial"/>
              <a:sym typeface="Arial"/>
            </a:endParaRPr>
          </a:p>
        </p:txBody>
      </p:sp>
      <p:sp>
        <p:nvSpPr>
          <p:cNvPr id="390" name="Google Shape;390;gadd317ae2b_0_201"/>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91" name="Google Shape;391;gadd317ae2b_0_201"/>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92" name="Google Shape;392;gadd317ae2b_0_201"/>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93" name="Google Shape;393;gadd317ae2b_0_201"/>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94" name="Google Shape;394;gadd317ae2b_0_201"/>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95" name="Google Shape;395;gadd317ae2b_0_20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96" name="Google Shape;396;gadd317ae2b_0_201"/>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97" name="Google Shape;397;gadd317ae2b_0_201"/>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398" name="Google Shape;398;gadd317ae2b_0_201"/>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99" name="Google Shape;399;gadd317ae2b_0_201"/>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00" name="Google Shape;400;gadd317ae2b_0_201"/>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1286</Words>
  <Application>Microsoft Macintosh PowerPoint</Application>
  <PresentationFormat>Panorámica</PresentationFormat>
  <Paragraphs>197</Paragraphs>
  <Slides>15</Slides>
  <Notes>15</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15</vt:i4>
      </vt:variant>
    </vt:vector>
  </HeadingPairs>
  <TitlesOfParts>
    <vt:vector size="22" baseType="lpstr">
      <vt:lpstr>Fira Sans Extra Condensed</vt:lpstr>
      <vt:lpstr>Times New Roman</vt:lpstr>
      <vt:lpstr>Calibri</vt:lpstr>
      <vt:lpstr>Arial</vt:lpstr>
      <vt:lpstr>Office Theme</vt:lpstr>
      <vt:lpstr>Office Theme</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isabella marquez</dc:creator>
  <cp:lastModifiedBy>Kevin Andrés Acevedo Bedoya</cp:lastModifiedBy>
  <cp:revision>2</cp:revision>
  <dcterms:modified xsi:type="dcterms:W3CDTF">2022-10-18T02:50:35Z</dcterms:modified>
</cp:coreProperties>
</file>